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90" r:id="rId2"/>
    <p:sldId id="283" r:id="rId3"/>
    <p:sldId id="284" r:id="rId4"/>
    <p:sldId id="258" r:id="rId5"/>
    <p:sldId id="262" r:id="rId6"/>
    <p:sldId id="282" r:id="rId7"/>
    <p:sldId id="287" r:id="rId8"/>
    <p:sldId id="264" r:id="rId9"/>
    <p:sldId id="289" r:id="rId10"/>
  </p:sldIdLst>
  <p:sldSz cx="10287000" cy="1828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E3FDE45-AF77-4B5C-9715-49D594BDF05E}" styleName="淡色スタイル 1 - アクセント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中間スタイル 1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中間スタイル 1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4660"/>
  </p:normalViewPr>
  <p:slideViewPr>
    <p:cSldViewPr snapToGrid="0">
      <p:cViewPr>
        <p:scale>
          <a:sx n="25" d="100"/>
          <a:sy n="25" d="100"/>
        </p:scale>
        <p:origin x="1572" y="-10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992968"/>
            <a:ext cx="8743950" cy="6366933"/>
          </a:xfrm>
        </p:spPr>
        <p:txBody>
          <a:bodyPr anchor="b"/>
          <a:lstStyle>
            <a:lvl1pPr algn="ctr">
              <a:defRPr sz="6750"/>
            </a:lvl1pPr>
          </a:lstStyle>
          <a:p>
            <a:r>
              <a:rPr lang="ja-JP" altLang="en-US"/>
              <a:t>マスター タイトルの書式設定</a:t>
            </a:r>
            <a:endParaRPr lang="en-US" dirty="0"/>
          </a:p>
        </p:txBody>
      </p:sp>
      <p:sp>
        <p:nvSpPr>
          <p:cNvPr id="3" name="Subtitle 2"/>
          <p:cNvSpPr>
            <a:spLocks noGrp="1"/>
          </p:cNvSpPr>
          <p:nvPr>
            <p:ph type="subTitle" idx="1"/>
          </p:nvPr>
        </p:nvSpPr>
        <p:spPr>
          <a:xfrm>
            <a:off x="1285875" y="9605435"/>
            <a:ext cx="7715250" cy="4415365"/>
          </a:xfrm>
        </p:spPr>
        <p:txBody>
          <a:bodyPr/>
          <a:lstStyle>
            <a:lvl1pPr marL="0" indent="0" algn="ctr">
              <a:buNone/>
              <a:defRPr sz="2700"/>
            </a:lvl1pPr>
            <a:lvl2pPr marL="514350" indent="0" algn="ctr">
              <a:buNone/>
              <a:defRPr sz="2250"/>
            </a:lvl2pPr>
            <a:lvl3pPr marL="1028700" indent="0" algn="ctr">
              <a:buNone/>
              <a:defRPr sz="2025"/>
            </a:lvl3pPr>
            <a:lvl4pPr marL="1543050" indent="0" algn="ctr">
              <a:buNone/>
              <a:defRPr sz="1800"/>
            </a:lvl4pPr>
            <a:lvl5pPr marL="2057400" indent="0" algn="ctr">
              <a:buNone/>
              <a:defRPr sz="1800"/>
            </a:lvl5pPr>
            <a:lvl6pPr marL="2571750" indent="0" algn="ctr">
              <a:buNone/>
              <a:defRPr sz="1800"/>
            </a:lvl6pPr>
            <a:lvl7pPr marL="3086100" indent="0" algn="ctr">
              <a:buNone/>
              <a:defRPr sz="1800"/>
            </a:lvl7pPr>
            <a:lvl8pPr marL="3600450" indent="0" algn="ctr">
              <a:buNone/>
              <a:defRPr sz="1800"/>
            </a:lvl8pPr>
            <a:lvl9pPr marL="4114800" indent="0" algn="ctr">
              <a:buNone/>
              <a:defRPr sz="18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6F7D74D8-78F7-43AC-9110-4BA97134E480}" type="datetimeFigureOut">
              <a:rPr kumimoji="1" lang="ja-JP" altLang="en-US" smtClean="0"/>
              <a:t>2023/11/28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D5DD451-F8A5-4980-A319-98E04232B73C}" type="slidenum">
              <a:rPr kumimoji="1" lang="ja-JP" altLang="en-US" smtClean="0"/>
              <a:t>‹#›</a:t>
            </a:fld>
            <a:endParaRPr kumimoji="1" lang="ja-JP" altLang="en-US"/>
          </a:p>
        </p:txBody>
      </p:sp>
    </p:spTree>
    <p:extLst>
      <p:ext uri="{BB962C8B-B14F-4D97-AF65-F5344CB8AC3E}">
        <p14:creationId xmlns:p14="http://schemas.microsoft.com/office/powerpoint/2010/main" val="24672315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F7D74D8-78F7-43AC-9110-4BA97134E480}" type="datetimeFigureOut">
              <a:rPr kumimoji="1" lang="ja-JP" altLang="en-US" smtClean="0"/>
              <a:t>2023/11/28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D5DD451-F8A5-4980-A319-98E04232B73C}" type="slidenum">
              <a:rPr kumimoji="1" lang="ja-JP" altLang="en-US" smtClean="0"/>
              <a:t>‹#›</a:t>
            </a:fld>
            <a:endParaRPr kumimoji="1" lang="ja-JP" altLang="en-US"/>
          </a:p>
        </p:txBody>
      </p:sp>
    </p:spTree>
    <p:extLst>
      <p:ext uri="{BB962C8B-B14F-4D97-AF65-F5344CB8AC3E}">
        <p14:creationId xmlns:p14="http://schemas.microsoft.com/office/powerpoint/2010/main" val="249912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1635" y="973667"/>
            <a:ext cx="2218134" cy="15498235"/>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707232" y="973667"/>
            <a:ext cx="6525816" cy="1549823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F7D74D8-78F7-43AC-9110-4BA97134E480}" type="datetimeFigureOut">
              <a:rPr kumimoji="1" lang="ja-JP" altLang="en-US" smtClean="0"/>
              <a:t>2023/11/28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D5DD451-F8A5-4980-A319-98E04232B73C}" type="slidenum">
              <a:rPr kumimoji="1" lang="ja-JP" altLang="en-US" smtClean="0"/>
              <a:t>‹#›</a:t>
            </a:fld>
            <a:endParaRPr kumimoji="1" lang="ja-JP" altLang="en-US"/>
          </a:p>
        </p:txBody>
      </p:sp>
    </p:spTree>
    <p:extLst>
      <p:ext uri="{BB962C8B-B14F-4D97-AF65-F5344CB8AC3E}">
        <p14:creationId xmlns:p14="http://schemas.microsoft.com/office/powerpoint/2010/main" val="2654211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F7D74D8-78F7-43AC-9110-4BA97134E480}" type="datetimeFigureOut">
              <a:rPr kumimoji="1" lang="ja-JP" altLang="en-US" smtClean="0"/>
              <a:t>2023/11/28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D5DD451-F8A5-4980-A319-98E04232B73C}" type="slidenum">
              <a:rPr kumimoji="1" lang="ja-JP" altLang="en-US" smtClean="0"/>
              <a:t>‹#›</a:t>
            </a:fld>
            <a:endParaRPr kumimoji="1" lang="ja-JP" altLang="en-US"/>
          </a:p>
        </p:txBody>
      </p:sp>
    </p:spTree>
    <p:extLst>
      <p:ext uri="{BB962C8B-B14F-4D97-AF65-F5344CB8AC3E}">
        <p14:creationId xmlns:p14="http://schemas.microsoft.com/office/powerpoint/2010/main" val="974700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01874" y="4559305"/>
            <a:ext cx="8872538" cy="7607299"/>
          </a:xfrm>
        </p:spPr>
        <p:txBody>
          <a:bodyPr anchor="b"/>
          <a:lstStyle>
            <a:lvl1pPr>
              <a:defRPr sz="675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701874" y="12238572"/>
            <a:ext cx="8872538" cy="4000499"/>
          </a:xfrm>
        </p:spPr>
        <p:txBody>
          <a:bodyPr/>
          <a:lstStyle>
            <a:lvl1pPr marL="0" indent="0">
              <a:buNone/>
              <a:defRPr sz="2700">
                <a:solidFill>
                  <a:schemeClr val="tx1"/>
                </a:solidFill>
              </a:defRPr>
            </a:lvl1pPr>
            <a:lvl2pPr marL="514350" indent="0">
              <a:buNone/>
              <a:defRPr sz="2250">
                <a:solidFill>
                  <a:schemeClr val="tx1">
                    <a:tint val="75000"/>
                  </a:schemeClr>
                </a:solidFill>
              </a:defRPr>
            </a:lvl2pPr>
            <a:lvl3pPr marL="1028700" indent="0">
              <a:buNone/>
              <a:defRPr sz="2025">
                <a:solidFill>
                  <a:schemeClr val="tx1">
                    <a:tint val="75000"/>
                  </a:schemeClr>
                </a:solidFill>
              </a:defRPr>
            </a:lvl3pPr>
            <a:lvl4pPr marL="1543050" indent="0">
              <a:buNone/>
              <a:defRPr sz="1800">
                <a:solidFill>
                  <a:schemeClr val="tx1">
                    <a:tint val="75000"/>
                  </a:schemeClr>
                </a:solidFill>
              </a:defRPr>
            </a:lvl4pPr>
            <a:lvl5pPr marL="2057400" indent="0">
              <a:buNone/>
              <a:defRPr sz="1800">
                <a:solidFill>
                  <a:schemeClr val="tx1">
                    <a:tint val="75000"/>
                  </a:schemeClr>
                </a:solidFill>
              </a:defRPr>
            </a:lvl5pPr>
            <a:lvl6pPr marL="2571750" indent="0">
              <a:buNone/>
              <a:defRPr sz="1800">
                <a:solidFill>
                  <a:schemeClr val="tx1">
                    <a:tint val="75000"/>
                  </a:schemeClr>
                </a:solidFill>
              </a:defRPr>
            </a:lvl6pPr>
            <a:lvl7pPr marL="3086100" indent="0">
              <a:buNone/>
              <a:defRPr sz="1800">
                <a:solidFill>
                  <a:schemeClr val="tx1">
                    <a:tint val="75000"/>
                  </a:schemeClr>
                </a:solidFill>
              </a:defRPr>
            </a:lvl7pPr>
            <a:lvl8pPr marL="3600450" indent="0">
              <a:buNone/>
              <a:defRPr sz="1800">
                <a:solidFill>
                  <a:schemeClr val="tx1">
                    <a:tint val="75000"/>
                  </a:schemeClr>
                </a:solidFill>
              </a:defRPr>
            </a:lvl8pPr>
            <a:lvl9pPr marL="4114800" indent="0">
              <a:buNone/>
              <a:defRPr sz="18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6F7D74D8-78F7-43AC-9110-4BA97134E480}" type="datetimeFigureOut">
              <a:rPr kumimoji="1" lang="ja-JP" altLang="en-US" smtClean="0"/>
              <a:t>2023/11/28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D5DD451-F8A5-4980-A319-98E04232B73C}" type="slidenum">
              <a:rPr kumimoji="1" lang="ja-JP" altLang="en-US" smtClean="0"/>
              <a:t>‹#›</a:t>
            </a:fld>
            <a:endParaRPr kumimoji="1" lang="ja-JP" altLang="en-US"/>
          </a:p>
        </p:txBody>
      </p:sp>
    </p:spTree>
    <p:extLst>
      <p:ext uri="{BB962C8B-B14F-4D97-AF65-F5344CB8AC3E}">
        <p14:creationId xmlns:p14="http://schemas.microsoft.com/office/powerpoint/2010/main" val="3689799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707231" y="4868333"/>
            <a:ext cx="4371975" cy="1160356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207794" y="4868333"/>
            <a:ext cx="4371975" cy="1160356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6F7D74D8-78F7-43AC-9110-4BA97134E480}" type="datetimeFigureOut">
              <a:rPr kumimoji="1" lang="ja-JP" altLang="en-US" smtClean="0"/>
              <a:t>2023/11/28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D5DD451-F8A5-4980-A319-98E04232B73C}" type="slidenum">
              <a:rPr kumimoji="1" lang="ja-JP" altLang="en-US" smtClean="0"/>
              <a:t>‹#›</a:t>
            </a:fld>
            <a:endParaRPr kumimoji="1" lang="ja-JP" altLang="en-US"/>
          </a:p>
        </p:txBody>
      </p:sp>
    </p:spTree>
    <p:extLst>
      <p:ext uri="{BB962C8B-B14F-4D97-AF65-F5344CB8AC3E}">
        <p14:creationId xmlns:p14="http://schemas.microsoft.com/office/powerpoint/2010/main" val="1735251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708571" y="973671"/>
            <a:ext cx="8872538" cy="3534835"/>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708572" y="4483101"/>
            <a:ext cx="4351883" cy="2197099"/>
          </a:xfrm>
        </p:spPr>
        <p:txBody>
          <a:bodyPr anchor="b"/>
          <a:lstStyle>
            <a:lvl1pPr marL="0" indent="0">
              <a:buNone/>
              <a:defRPr sz="2700" b="1"/>
            </a:lvl1pPr>
            <a:lvl2pPr marL="514350" indent="0">
              <a:buNone/>
              <a:defRPr sz="2250" b="1"/>
            </a:lvl2pPr>
            <a:lvl3pPr marL="1028700" indent="0">
              <a:buNone/>
              <a:defRPr sz="2025" b="1"/>
            </a:lvl3pPr>
            <a:lvl4pPr marL="1543050" indent="0">
              <a:buNone/>
              <a:defRPr sz="1800" b="1"/>
            </a:lvl4pPr>
            <a:lvl5pPr marL="2057400" indent="0">
              <a:buNone/>
              <a:defRPr sz="1800" b="1"/>
            </a:lvl5pPr>
            <a:lvl6pPr marL="2571750" indent="0">
              <a:buNone/>
              <a:defRPr sz="1800" b="1"/>
            </a:lvl6pPr>
            <a:lvl7pPr marL="3086100" indent="0">
              <a:buNone/>
              <a:defRPr sz="1800" b="1"/>
            </a:lvl7pPr>
            <a:lvl8pPr marL="3600450" indent="0">
              <a:buNone/>
              <a:defRPr sz="1800" b="1"/>
            </a:lvl8pPr>
            <a:lvl9pPr marL="4114800" indent="0">
              <a:buNone/>
              <a:defRPr sz="1800" b="1"/>
            </a:lvl9pPr>
          </a:lstStyle>
          <a:p>
            <a:pPr lvl="0"/>
            <a:r>
              <a:rPr lang="ja-JP" altLang="en-US"/>
              <a:t>マスター テキストの書式設定</a:t>
            </a:r>
          </a:p>
        </p:txBody>
      </p:sp>
      <p:sp>
        <p:nvSpPr>
          <p:cNvPr id="4" name="Content Placeholder 3"/>
          <p:cNvSpPr>
            <a:spLocks noGrp="1"/>
          </p:cNvSpPr>
          <p:nvPr>
            <p:ph sz="half" idx="2"/>
          </p:nvPr>
        </p:nvSpPr>
        <p:spPr>
          <a:xfrm>
            <a:off x="708572" y="6680200"/>
            <a:ext cx="4351883" cy="982556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207794" y="4483101"/>
            <a:ext cx="4373315" cy="2197099"/>
          </a:xfrm>
        </p:spPr>
        <p:txBody>
          <a:bodyPr anchor="b"/>
          <a:lstStyle>
            <a:lvl1pPr marL="0" indent="0">
              <a:buNone/>
              <a:defRPr sz="2700" b="1"/>
            </a:lvl1pPr>
            <a:lvl2pPr marL="514350" indent="0">
              <a:buNone/>
              <a:defRPr sz="2250" b="1"/>
            </a:lvl2pPr>
            <a:lvl3pPr marL="1028700" indent="0">
              <a:buNone/>
              <a:defRPr sz="2025" b="1"/>
            </a:lvl3pPr>
            <a:lvl4pPr marL="1543050" indent="0">
              <a:buNone/>
              <a:defRPr sz="1800" b="1"/>
            </a:lvl4pPr>
            <a:lvl5pPr marL="2057400" indent="0">
              <a:buNone/>
              <a:defRPr sz="1800" b="1"/>
            </a:lvl5pPr>
            <a:lvl6pPr marL="2571750" indent="0">
              <a:buNone/>
              <a:defRPr sz="1800" b="1"/>
            </a:lvl6pPr>
            <a:lvl7pPr marL="3086100" indent="0">
              <a:buNone/>
              <a:defRPr sz="1800" b="1"/>
            </a:lvl7pPr>
            <a:lvl8pPr marL="3600450" indent="0">
              <a:buNone/>
              <a:defRPr sz="1800" b="1"/>
            </a:lvl8pPr>
            <a:lvl9pPr marL="4114800" indent="0">
              <a:buNone/>
              <a:defRPr sz="1800" b="1"/>
            </a:lvl9pPr>
          </a:lstStyle>
          <a:p>
            <a:pPr lvl="0"/>
            <a:r>
              <a:rPr lang="ja-JP" altLang="en-US"/>
              <a:t>マスター テキストの書式設定</a:t>
            </a:r>
          </a:p>
        </p:txBody>
      </p:sp>
      <p:sp>
        <p:nvSpPr>
          <p:cNvPr id="6" name="Content Placeholder 5"/>
          <p:cNvSpPr>
            <a:spLocks noGrp="1"/>
          </p:cNvSpPr>
          <p:nvPr>
            <p:ph sz="quarter" idx="4"/>
          </p:nvPr>
        </p:nvSpPr>
        <p:spPr>
          <a:xfrm>
            <a:off x="5207794" y="6680200"/>
            <a:ext cx="4373315" cy="982556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6F7D74D8-78F7-43AC-9110-4BA97134E480}" type="datetimeFigureOut">
              <a:rPr kumimoji="1" lang="ja-JP" altLang="en-US" smtClean="0"/>
              <a:t>2023/11/28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D5DD451-F8A5-4980-A319-98E04232B73C}" type="slidenum">
              <a:rPr kumimoji="1" lang="ja-JP" altLang="en-US" smtClean="0"/>
              <a:t>‹#›</a:t>
            </a:fld>
            <a:endParaRPr kumimoji="1" lang="ja-JP" altLang="en-US"/>
          </a:p>
        </p:txBody>
      </p:sp>
    </p:spTree>
    <p:extLst>
      <p:ext uri="{BB962C8B-B14F-4D97-AF65-F5344CB8AC3E}">
        <p14:creationId xmlns:p14="http://schemas.microsoft.com/office/powerpoint/2010/main" val="40141377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6F7D74D8-78F7-43AC-9110-4BA97134E480}" type="datetimeFigureOut">
              <a:rPr kumimoji="1" lang="ja-JP" altLang="en-US" smtClean="0"/>
              <a:t>2023/11/28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D5DD451-F8A5-4980-A319-98E04232B73C}" type="slidenum">
              <a:rPr kumimoji="1" lang="ja-JP" altLang="en-US" smtClean="0"/>
              <a:t>‹#›</a:t>
            </a:fld>
            <a:endParaRPr kumimoji="1" lang="ja-JP" altLang="en-US"/>
          </a:p>
        </p:txBody>
      </p:sp>
    </p:spTree>
    <p:extLst>
      <p:ext uri="{BB962C8B-B14F-4D97-AF65-F5344CB8AC3E}">
        <p14:creationId xmlns:p14="http://schemas.microsoft.com/office/powerpoint/2010/main" val="1052337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7D74D8-78F7-43AC-9110-4BA97134E480}" type="datetimeFigureOut">
              <a:rPr kumimoji="1" lang="ja-JP" altLang="en-US" smtClean="0"/>
              <a:t>2023/11/28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D5DD451-F8A5-4980-A319-98E04232B73C}" type="slidenum">
              <a:rPr kumimoji="1" lang="ja-JP" altLang="en-US" smtClean="0"/>
              <a:t>‹#›</a:t>
            </a:fld>
            <a:endParaRPr kumimoji="1" lang="ja-JP" altLang="en-US"/>
          </a:p>
        </p:txBody>
      </p:sp>
    </p:spTree>
    <p:extLst>
      <p:ext uri="{BB962C8B-B14F-4D97-AF65-F5344CB8AC3E}">
        <p14:creationId xmlns:p14="http://schemas.microsoft.com/office/powerpoint/2010/main" val="1552108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708571" y="1219200"/>
            <a:ext cx="3317825" cy="4267200"/>
          </a:xfrm>
        </p:spPr>
        <p:txBody>
          <a:bodyPr anchor="b"/>
          <a:lstStyle>
            <a:lvl1pPr>
              <a:defRPr sz="3600"/>
            </a:lvl1pPr>
          </a:lstStyle>
          <a:p>
            <a:r>
              <a:rPr lang="ja-JP" altLang="en-US"/>
              <a:t>マスター タイトルの書式設定</a:t>
            </a:r>
            <a:endParaRPr lang="en-US" dirty="0"/>
          </a:p>
        </p:txBody>
      </p:sp>
      <p:sp>
        <p:nvSpPr>
          <p:cNvPr id="3" name="Content Placeholder 2"/>
          <p:cNvSpPr>
            <a:spLocks noGrp="1"/>
          </p:cNvSpPr>
          <p:nvPr>
            <p:ph idx="1"/>
          </p:nvPr>
        </p:nvSpPr>
        <p:spPr>
          <a:xfrm>
            <a:off x="4373315" y="2633138"/>
            <a:ext cx="5207794" cy="12996333"/>
          </a:xfrm>
        </p:spPr>
        <p:txBody>
          <a:bodyPr/>
          <a:lstStyle>
            <a:lvl1pPr>
              <a:defRPr sz="3600"/>
            </a:lvl1pPr>
            <a:lvl2pPr>
              <a:defRPr sz="3150"/>
            </a:lvl2pPr>
            <a:lvl3pPr>
              <a:defRPr sz="2700"/>
            </a:lvl3pPr>
            <a:lvl4pPr>
              <a:defRPr sz="2250"/>
            </a:lvl4pPr>
            <a:lvl5pPr>
              <a:defRPr sz="2250"/>
            </a:lvl5pPr>
            <a:lvl6pPr>
              <a:defRPr sz="2250"/>
            </a:lvl6pPr>
            <a:lvl7pPr>
              <a:defRPr sz="2250"/>
            </a:lvl7pPr>
            <a:lvl8pPr>
              <a:defRPr sz="2250"/>
            </a:lvl8pPr>
            <a:lvl9pPr>
              <a:defRPr sz="225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708571" y="5486400"/>
            <a:ext cx="3317825" cy="10164235"/>
          </a:xfrm>
        </p:spPr>
        <p:txBody>
          <a:bodyPr/>
          <a:lstStyle>
            <a:lvl1pPr marL="0" indent="0">
              <a:buNone/>
              <a:defRPr sz="1800"/>
            </a:lvl1pPr>
            <a:lvl2pPr marL="514350" indent="0">
              <a:buNone/>
              <a:defRPr sz="1575"/>
            </a:lvl2pPr>
            <a:lvl3pPr marL="1028700" indent="0">
              <a:buNone/>
              <a:defRPr sz="1350"/>
            </a:lvl3pPr>
            <a:lvl4pPr marL="1543050" indent="0">
              <a:buNone/>
              <a:defRPr sz="1125"/>
            </a:lvl4pPr>
            <a:lvl5pPr marL="2057400" indent="0">
              <a:buNone/>
              <a:defRPr sz="1125"/>
            </a:lvl5pPr>
            <a:lvl6pPr marL="2571750" indent="0">
              <a:buNone/>
              <a:defRPr sz="1125"/>
            </a:lvl6pPr>
            <a:lvl7pPr marL="3086100" indent="0">
              <a:buNone/>
              <a:defRPr sz="1125"/>
            </a:lvl7pPr>
            <a:lvl8pPr marL="3600450" indent="0">
              <a:buNone/>
              <a:defRPr sz="1125"/>
            </a:lvl8pPr>
            <a:lvl9pPr marL="4114800" indent="0">
              <a:buNone/>
              <a:defRPr sz="112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F7D74D8-78F7-43AC-9110-4BA97134E480}" type="datetimeFigureOut">
              <a:rPr kumimoji="1" lang="ja-JP" altLang="en-US" smtClean="0"/>
              <a:t>2023/11/28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D5DD451-F8A5-4980-A319-98E04232B73C}" type="slidenum">
              <a:rPr kumimoji="1" lang="ja-JP" altLang="en-US" smtClean="0"/>
              <a:t>‹#›</a:t>
            </a:fld>
            <a:endParaRPr kumimoji="1" lang="ja-JP" altLang="en-US"/>
          </a:p>
        </p:txBody>
      </p:sp>
    </p:spTree>
    <p:extLst>
      <p:ext uri="{BB962C8B-B14F-4D97-AF65-F5344CB8AC3E}">
        <p14:creationId xmlns:p14="http://schemas.microsoft.com/office/powerpoint/2010/main" val="1023027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708571" y="1219200"/>
            <a:ext cx="3317825" cy="4267200"/>
          </a:xfrm>
        </p:spPr>
        <p:txBody>
          <a:bodyPr anchor="b"/>
          <a:lstStyle>
            <a:lvl1pPr>
              <a:defRPr sz="36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373315" y="2633138"/>
            <a:ext cx="5207794" cy="12996333"/>
          </a:xfrm>
        </p:spPr>
        <p:txBody>
          <a:bodyPr anchor="t"/>
          <a:lstStyle>
            <a:lvl1pPr marL="0" indent="0">
              <a:buNone/>
              <a:defRPr sz="3600"/>
            </a:lvl1pPr>
            <a:lvl2pPr marL="514350" indent="0">
              <a:buNone/>
              <a:defRPr sz="3150"/>
            </a:lvl2pPr>
            <a:lvl3pPr marL="1028700" indent="0">
              <a:buNone/>
              <a:defRPr sz="2700"/>
            </a:lvl3pPr>
            <a:lvl4pPr marL="1543050" indent="0">
              <a:buNone/>
              <a:defRPr sz="2250"/>
            </a:lvl4pPr>
            <a:lvl5pPr marL="2057400" indent="0">
              <a:buNone/>
              <a:defRPr sz="2250"/>
            </a:lvl5pPr>
            <a:lvl6pPr marL="2571750" indent="0">
              <a:buNone/>
              <a:defRPr sz="2250"/>
            </a:lvl6pPr>
            <a:lvl7pPr marL="3086100" indent="0">
              <a:buNone/>
              <a:defRPr sz="2250"/>
            </a:lvl7pPr>
            <a:lvl8pPr marL="3600450" indent="0">
              <a:buNone/>
              <a:defRPr sz="2250"/>
            </a:lvl8pPr>
            <a:lvl9pPr marL="4114800" indent="0">
              <a:buNone/>
              <a:defRPr sz="225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708571" y="5486400"/>
            <a:ext cx="3317825" cy="10164235"/>
          </a:xfrm>
        </p:spPr>
        <p:txBody>
          <a:bodyPr/>
          <a:lstStyle>
            <a:lvl1pPr marL="0" indent="0">
              <a:buNone/>
              <a:defRPr sz="1800"/>
            </a:lvl1pPr>
            <a:lvl2pPr marL="514350" indent="0">
              <a:buNone/>
              <a:defRPr sz="1575"/>
            </a:lvl2pPr>
            <a:lvl3pPr marL="1028700" indent="0">
              <a:buNone/>
              <a:defRPr sz="1350"/>
            </a:lvl3pPr>
            <a:lvl4pPr marL="1543050" indent="0">
              <a:buNone/>
              <a:defRPr sz="1125"/>
            </a:lvl4pPr>
            <a:lvl5pPr marL="2057400" indent="0">
              <a:buNone/>
              <a:defRPr sz="1125"/>
            </a:lvl5pPr>
            <a:lvl6pPr marL="2571750" indent="0">
              <a:buNone/>
              <a:defRPr sz="1125"/>
            </a:lvl6pPr>
            <a:lvl7pPr marL="3086100" indent="0">
              <a:buNone/>
              <a:defRPr sz="1125"/>
            </a:lvl7pPr>
            <a:lvl8pPr marL="3600450" indent="0">
              <a:buNone/>
              <a:defRPr sz="1125"/>
            </a:lvl8pPr>
            <a:lvl9pPr marL="4114800" indent="0">
              <a:buNone/>
              <a:defRPr sz="112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F7D74D8-78F7-43AC-9110-4BA97134E480}" type="datetimeFigureOut">
              <a:rPr kumimoji="1" lang="ja-JP" altLang="en-US" smtClean="0"/>
              <a:t>2023/11/28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D5DD451-F8A5-4980-A319-98E04232B73C}" type="slidenum">
              <a:rPr kumimoji="1" lang="ja-JP" altLang="en-US" smtClean="0"/>
              <a:t>‹#›</a:t>
            </a:fld>
            <a:endParaRPr kumimoji="1" lang="ja-JP" altLang="en-US"/>
          </a:p>
        </p:txBody>
      </p:sp>
    </p:spTree>
    <p:extLst>
      <p:ext uri="{BB962C8B-B14F-4D97-AF65-F5344CB8AC3E}">
        <p14:creationId xmlns:p14="http://schemas.microsoft.com/office/powerpoint/2010/main" val="32189512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07231" y="973671"/>
            <a:ext cx="8872538" cy="3534835"/>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707231" y="4868333"/>
            <a:ext cx="8872538" cy="1160356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07231" y="16950271"/>
            <a:ext cx="2314575" cy="973667"/>
          </a:xfrm>
          <a:prstGeom prst="rect">
            <a:avLst/>
          </a:prstGeom>
        </p:spPr>
        <p:txBody>
          <a:bodyPr vert="horz" lIns="91440" tIns="45720" rIns="91440" bIns="45720" rtlCol="0" anchor="ctr"/>
          <a:lstStyle>
            <a:lvl1pPr algn="l">
              <a:defRPr sz="1350">
                <a:solidFill>
                  <a:schemeClr val="tx1">
                    <a:tint val="75000"/>
                  </a:schemeClr>
                </a:solidFill>
              </a:defRPr>
            </a:lvl1pPr>
          </a:lstStyle>
          <a:p>
            <a:fld id="{6F7D74D8-78F7-43AC-9110-4BA97134E480}" type="datetimeFigureOut">
              <a:rPr kumimoji="1" lang="ja-JP" altLang="en-US" smtClean="0"/>
              <a:t>2023/11/28</a:t>
            </a:fld>
            <a:endParaRPr kumimoji="1" lang="ja-JP" altLang="en-US"/>
          </a:p>
        </p:txBody>
      </p:sp>
      <p:sp>
        <p:nvSpPr>
          <p:cNvPr id="5" name="Footer Placeholder 4"/>
          <p:cNvSpPr>
            <a:spLocks noGrp="1"/>
          </p:cNvSpPr>
          <p:nvPr>
            <p:ph type="ftr" sz="quarter" idx="3"/>
          </p:nvPr>
        </p:nvSpPr>
        <p:spPr>
          <a:xfrm>
            <a:off x="3407569" y="16950271"/>
            <a:ext cx="3471863" cy="973667"/>
          </a:xfrm>
          <a:prstGeom prst="rect">
            <a:avLst/>
          </a:prstGeom>
        </p:spPr>
        <p:txBody>
          <a:bodyPr vert="horz" lIns="91440" tIns="45720" rIns="91440" bIns="45720" rtlCol="0" anchor="ctr"/>
          <a:lstStyle>
            <a:lvl1pPr algn="ctr">
              <a:defRPr sz="135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7265194" y="16950271"/>
            <a:ext cx="2314575" cy="973667"/>
          </a:xfrm>
          <a:prstGeom prst="rect">
            <a:avLst/>
          </a:prstGeom>
        </p:spPr>
        <p:txBody>
          <a:bodyPr vert="horz" lIns="91440" tIns="45720" rIns="91440" bIns="45720" rtlCol="0" anchor="ctr"/>
          <a:lstStyle>
            <a:lvl1pPr algn="r">
              <a:defRPr sz="1350">
                <a:solidFill>
                  <a:schemeClr val="tx1">
                    <a:tint val="75000"/>
                  </a:schemeClr>
                </a:solidFill>
              </a:defRPr>
            </a:lvl1pPr>
          </a:lstStyle>
          <a:p>
            <a:fld id="{ED5DD451-F8A5-4980-A319-98E04232B73C}" type="slidenum">
              <a:rPr kumimoji="1" lang="ja-JP" altLang="en-US" smtClean="0"/>
              <a:t>‹#›</a:t>
            </a:fld>
            <a:endParaRPr kumimoji="1" lang="ja-JP" altLang="en-US"/>
          </a:p>
        </p:txBody>
      </p:sp>
    </p:spTree>
    <p:extLst>
      <p:ext uri="{BB962C8B-B14F-4D97-AF65-F5344CB8AC3E}">
        <p14:creationId xmlns:p14="http://schemas.microsoft.com/office/powerpoint/2010/main" val="3665210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28700" rtl="0" eaLnBrk="1" latinLnBrk="0" hangingPunct="1">
        <a:lnSpc>
          <a:spcPct val="90000"/>
        </a:lnSpc>
        <a:spcBef>
          <a:spcPct val="0"/>
        </a:spcBef>
        <a:buNone/>
        <a:defRPr kumimoji="1" sz="4950" kern="1200">
          <a:solidFill>
            <a:schemeClr val="tx1"/>
          </a:solidFill>
          <a:latin typeface="+mj-lt"/>
          <a:ea typeface="+mj-ea"/>
          <a:cs typeface="+mj-cs"/>
        </a:defRPr>
      </a:lvl1pPr>
    </p:titleStyle>
    <p:bodyStyle>
      <a:lvl1pPr marL="257175" indent="-257175" algn="l" defTabSz="1028700" rtl="0" eaLnBrk="1" latinLnBrk="0" hangingPunct="1">
        <a:lnSpc>
          <a:spcPct val="90000"/>
        </a:lnSpc>
        <a:spcBef>
          <a:spcPts val="1125"/>
        </a:spcBef>
        <a:buFont typeface="Arial" panose="020B0604020202020204" pitchFamily="34" charset="0"/>
        <a:buChar char="•"/>
        <a:defRPr kumimoji="1" sz="3150" kern="1200">
          <a:solidFill>
            <a:schemeClr val="tx1"/>
          </a:solidFill>
          <a:latin typeface="+mn-lt"/>
          <a:ea typeface="+mn-ea"/>
          <a:cs typeface="+mn-cs"/>
        </a:defRPr>
      </a:lvl1pPr>
      <a:lvl2pPr marL="771525" indent="-257175" algn="l" defTabSz="1028700" rtl="0" eaLnBrk="1" latinLnBrk="0" hangingPunct="1">
        <a:lnSpc>
          <a:spcPct val="90000"/>
        </a:lnSpc>
        <a:spcBef>
          <a:spcPts val="563"/>
        </a:spcBef>
        <a:buFont typeface="Arial" panose="020B0604020202020204" pitchFamily="34" charset="0"/>
        <a:buChar char="•"/>
        <a:defRPr kumimoji="1" sz="2700" kern="1200">
          <a:solidFill>
            <a:schemeClr val="tx1"/>
          </a:solidFill>
          <a:latin typeface="+mn-lt"/>
          <a:ea typeface="+mn-ea"/>
          <a:cs typeface="+mn-cs"/>
        </a:defRPr>
      </a:lvl2pPr>
      <a:lvl3pPr marL="1285875" indent="-257175" algn="l" defTabSz="1028700" rtl="0" eaLnBrk="1" latinLnBrk="0" hangingPunct="1">
        <a:lnSpc>
          <a:spcPct val="90000"/>
        </a:lnSpc>
        <a:spcBef>
          <a:spcPts val="563"/>
        </a:spcBef>
        <a:buFont typeface="Arial" panose="020B0604020202020204" pitchFamily="34" charset="0"/>
        <a:buChar char="•"/>
        <a:defRPr kumimoji="1" sz="2250" kern="1200">
          <a:solidFill>
            <a:schemeClr val="tx1"/>
          </a:solidFill>
          <a:latin typeface="+mn-lt"/>
          <a:ea typeface="+mn-ea"/>
          <a:cs typeface="+mn-cs"/>
        </a:defRPr>
      </a:lvl3pPr>
      <a:lvl4pPr marL="1800225" indent="-257175" algn="l" defTabSz="1028700" rtl="0" eaLnBrk="1" latinLnBrk="0" hangingPunct="1">
        <a:lnSpc>
          <a:spcPct val="90000"/>
        </a:lnSpc>
        <a:spcBef>
          <a:spcPts val="563"/>
        </a:spcBef>
        <a:buFont typeface="Arial" panose="020B0604020202020204" pitchFamily="34" charset="0"/>
        <a:buChar char="•"/>
        <a:defRPr kumimoji="1" sz="2025" kern="1200">
          <a:solidFill>
            <a:schemeClr val="tx1"/>
          </a:solidFill>
          <a:latin typeface="+mn-lt"/>
          <a:ea typeface="+mn-ea"/>
          <a:cs typeface="+mn-cs"/>
        </a:defRPr>
      </a:lvl4pPr>
      <a:lvl5pPr marL="2314575" indent="-257175" algn="l" defTabSz="1028700" rtl="0" eaLnBrk="1" latinLnBrk="0" hangingPunct="1">
        <a:lnSpc>
          <a:spcPct val="90000"/>
        </a:lnSpc>
        <a:spcBef>
          <a:spcPts val="563"/>
        </a:spcBef>
        <a:buFont typeface="Arial" panose="020B0604020202020204" pitchFamily="34" charset="0"/>
        <a:buChar char="•"/>
        <a:defRPr kumimoji="1" sz="2025" kern="1200">
          <a:solidFill>
            <a:schemeClr val="tx1"/>
          </a:solidFill>
          <a:latin typeface="+mn-lt"/>
          <a:ea typeface="+mn-ea"/>
          <a:cs typeface="+mn-cs"/>
        </a:defRPr>
      </a:lvl5pPr>
      <a:lvl6pPr marL="2828925" indent="-257175" algn="l" defTabSz="1028700" rtl="0" eaLnBrk="1" latinLnBrk="0" hangingPunct="1">
        <a:lnSpc>
          <a:spcPct val="90000"/>
        </a:lnSpc>
        <a:spcBef>
          <a:spcPts val="563"/>
        </a:spcBef>
        <a:buFont typeface="Arial" panose="020B0604020202020204" pitchFamily="34" charset="0"/>
        <a:buChar char="•"/>
        <a:defRPr kumimoji="1" sz="2025" kern="1200">
          <a:solidFill>
            <a:schemeClr val="tx1"/>
          </a:solidFill>
          <a:latin typeface="+mn-lt"/>
          <a:ea typeface="+mn-ea"/>
          <a:cs typeface="+mn-cs"/>
        </a:defRPr>
      </a:lvl6pPr>
      <a:lvl7pPr marL="3343275" indent="-257175" algn="l" defTabSz="1028700" rtl="0" eaLnBrk="1" latinLnBrk="0" hangingPunct="1">
        <a:lnSpc>
          <a:spcPct val="90000"/>
        </a:lnSpc>
        <a:spcBef>
          <a:spcPts val="563"/>
        </a:spcBef>
        <a:buFont typeface="Arial" panose="020B0604020202020204" pitchFamily="34" charset="0"/>
        <a:buChar char="•"/>
        <a:defRPr kumimoji="1" sz="2025" kern="1200">
          <a:solidFill>
            <a:schemeClr val="tx1"/>
          </a:solidFill>
          <a:latin typeface="+mn-lt"/>
          <a:ea typeface="+mn-ea"/>
          <a:cs typeface="+mn-cs"/>
        </a:defRPr>
      </a:lvl7pPr>
      <a:lvl8pPr marL="3857625" indent="-257175" algn="l" defTabSz="1028700" rtl="0" eaLnBrk="1" latinLnBrk="0" hangingPunct="1">
        <a:lnSpc>
          <a:spcPct val="90000"/>
        </a:lnSpc>
        <a:spcBef>
          <a:spcPts val="563"/>
        </a:spcBef>
        <a:buFont typeface="Arial" panose="020B0604020202020204" pitchFamily="34" charset="0"/>
        <a:buChar char="•"/>
        <a:defRPr kumimoji="1" sz="2025" kern="1200">
          <a:solidFill>
            <a:schemeClr val="tx1"/>
          </a:solidFill>
          <a:latin typeface="+mn-lt"/>
          <a:ea typeface="+mn-ea"/>
          <a:cs typeface="+mn-cs"/>
        </a:defRPr>
      </a:lvl8pPr>
      <a:lvl9pPr marL="4371975" indent="-257175" algn="l" defTabSz="1028700" rtl="0" eaLnBrk="1" latinLnBrk="0" hangingPunct="1">
        <a:lnSpc>
          <a:spcPct val="90000"/>
        </a:lnSpc>
        <a:spcBef>
          <a:spcPts val="563"/>
        </a:spcBef>
        <a:buFont typeface="Arial" panose="020B0604020202020204" pitchFamily="34" charset="0"/>
        <a:buChar char="•"/>
        <a:defRPr kumimoji="1" sz="2025" kern="1200">
          <a:solidFill>
            <a:schemeClr val="tx1"/>
          </a:solidFill>
          <a:latin typeface="+mn-lt"/>
          <a:ea typeface="+mn-ea"/>
          <a:cs typeface="+mn-cs"/>
        </a:defRPr>
      </a:lvl9pPr>
    </p:bodyStyle>
    <p:otherStyle>
      <a:defPPr>
        <a:defRPr lang="en-US"/>
      </a:defPPr>
      <a:lvl1pPr marL="0" algn="l" defTabSz="1028700" rtl="0" eaLnBrk="1" latinLnBrk="0" hangingPunct="1">
        <a:defRPr kumimoji="1" sz="2025" kern="1200">
          <a:solidFill>
            <a:schemeClr val="tx1"/>
          </a:solidFill>
          <a:latin typeface="+mn-lt"/>
          <a:ea typeface="+mn-ea"/>
          <a:cs typeface="+mn-cs"/>
        </a:defRPr>
      </a:lvl1pPr>
      <a:lvl2pPr marL="514350" algn="l" defTabSz="1028700" rtl="0" eaLnBrk="1" latinLnBrk="0" hangingPunct="1">
        <a:defRPr kumimoji="1" sz="2025" kern="1200">
          <a:solidFill>
            <a:schemeClr val="tx1"/>
          </a:solidFill>
          <a:latin typeface="+mn-lt"/>
          <a:ea typeface="+mn-ea"/>
          <a:cs typeface="+mn-cs"/>
        </a:defRPr>
      </a:lvl2pPr>
      <a:lvl3pPr marL="1028700" algn="l" defTabSz="1028700" rtl="0" eaLnBrk="1" latinLnBrk="0" hangingPunct="1">
        <a:defRPr kumimoji="1" sz="2025" kern="1200">
          <a:solidFill>
            <a:schemeClr val="tx1"/>
          </a:solidFill>
          <a:latin typeface="+mn-lt"/>
          <a:ea typeface="+mn-ea"/>
          <a:cs typeface="+mn-cs"/>
        </a:defRPr>
      </a:lvl3pPr>
      <a:lvl4pPr marL="1543050" algn="l" defTabSz="1028700" rtl="0" eaLnBrk="1" latinLnBrk="0" hangingPunct="1">
        <a:defRPr kumimoji="1" sz="2025" kern="1200">
          <a:solidFill>
            <a:schemeClr val="tx1"/>
          </a:solidFill>
          <a:latin typeface="+mn-lt"/>
          <a:ea typeface="+mn-ea"/>
          <a:cs typeface="+mn-cs"/>
        </a:defRPr>
      </a:lvl4pPr>
      <a:lvl5pPr marL="2057400" algn="l" defTabSz="1028700" rtl="0" eaLnBrk="1" latinLnBrk="0" hangingPunct="1">
        <a:defRPr kumimoji="1" sz="2025" kern="1200">
          <a:solidFill>
            <a:schemeClr val="tx1"/>
          </a:solidFill>
          <a:latin typeface="+mn-lt"/>
          <a:ea typeface="+mn-ea"/>
          <a:cs typeface="+mn-cs"/>
        </a:defRPr>
      </a:lvl5pPr>
      <a:lvl6pPr marL="2571750" algn="l" defTabSz="1028700" rtl="0" eaLnBrk="1" latinLnBrk="0" hangingPunct="1">
        <a:defRPr kumimoji="1" sz="2025" kern="1200">
          <a:solidFill>
            <a:schemeClr val="tx1"/>
          </a:solidFill>
          <a:latin typeface="+mn-lt"/>
          <a:ea typeface="+mn-ea"/>
          <a:cs typeface="+mn-cs"/>
        </a:defRPr>
      </a:lvl6pPr>
      <a:lvl7pPr marL="3086100" algn="l" defTabSz="1028700" rtl="0" eaLnBrk="1" latinLnBrk="0" hangingPunct="1">
        <a:defRPr kumimoji="1" sz="2025" kern="1200">
          <a:solidFill>
            <a:schemeClr val="tx1"/>
          </a:solidFill>
          <a:latin typeface="+mn-lt"/>
          <a:ea typeface="+mn-ea"/>
          <a:cs typeface="+mn-cs"/>
        </a:defRPr>
      </a:lvl7pPr>
      <a:lvl8pPr marL="3600450" algn="l" defTabSz="1028700" rtl="0" eaLnBrk="1" latinLnBrk="0" hangingPunct="1">
        <a:defRPr kumimoji="1" sz="2025" kern="1200">
          <a:solidFill>
            <a:schemeClr val="tx1"/>
          </a:solidFill>
          <a:latin typeface="+mn-lt"/>
          <a:ea typeface="+mn-ea"/>
          <a:cs typeface="+mn-cs"/>
        </a:defRPr>
      </a:lvl8pPr>
      <a:lvl9pPr marL="4114800" algn="l" defTabSz="1028700" rtl="0" eaLnBrk="1" latinLnBrk="0" hangingPunct="1">
        <a:defRPr kumimoji="1" sz="202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4a"/><Relationship Id="rId7" Type="http://schemas.openxmlformats.org/officeDocument/2006/relationships/image" Target="../media/image3.png"/><Relationship Id="rId2" Type="http://schemas.microsoft.com/office/2007/relationships/media" Target="../media/media1.m4a"/><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audio" Target="../media/media2.m4a"/><Relationship Id="rId7" Type="http://schemas.openxmlformats.org/officeDocument/2006/relationships/image" Target="../media/image3.png"/><Relationship Id="rId2" Type="http://schemas.microsoft.com/office/2007/relationships/media" Target="../media/media2.m4a"/><Relationship Id="rId1" Type="http://schemas.openxmlformats.org/officeDocument/2006/relationships/tags" Target="../tags/tag2.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audio" Target="../media/media3.m4a"/><Relationship Id="rId7" Type="http://schemas.openxmlformats.org/officeDocument/2006/relationships/image" Target="../media/image3.png"/><Relationship Id="rId2" Type="http://schemas.microsoft.com/office/2007/relationships/media" Target="../media/media3.m4a"/><Relationship Id="rId1" Type="http://schemas.openxmlformats.org/officeDocument/2006/relationships/tags" Target="../tags/tag3.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3.pn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audio" Target="../media/media5.m4a"/><Relationship Id="rId2" Type="http://schemas.microsoft.com/office/2007/relationships/media" Target="../media/media5.m4a"/><Relationship Id="rId1" Type="http://schemas.openxmlformats.org/officeDocument/2006/relationships/tags" Target="../tags/tag4.xml"/><Relationship Id="rId6" Type="http://schemas.openxmlformats.org/officeDocument/2006/relationships/image" Target="../media/image3.png"/><Relationship Id="rId5" Type="http://schemas.openxmlformats.org/officeDocument/2006/relationships/image" Target="../media/image6.jpg"/><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3.png"/><Relationship Id="rId5" Type="http://schemas.openxmlformats.org/officeDocument/2006/relationships/image" Target="../media/image8.png"/><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audio" Target="../media/media7.m4a"/><Relationship Id="rId2" Type="http://schemas.microsoft.com/office/2007/relationships/media" Target="../media/media7.m4a"/><Relationship Id="rId1" Type="http://schemas.openxmlformats.org/officeDocument/2006/relationships/tags" Target="../tags/tag5.xml"/><Relationship Id="rId6" Type="http://schemas.openxmlformats.org/officeDocument/2006/relationships/image" Target="../media/image3.png"/><Relationship Id="rId5" Type="http://schemas.openxmlformats.org/officeDocument/2006/relationships/image" Target="../media/image9.jpeg"/><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3.png"/><Relationship Id="rId5" Type="http://schemas.openxmlformats.org/officeDocument/2006/relationships/image" Target="../media/image10.jpg"/><Relationship Id="rId4" Type="http://schemas.openxmlformats.org/officeDocument/2006/relationships/hyperlink" Target="https://photos.google.com/photo/AF1QipM4FFvhcyiOuJMrRIpF0hmuc8BW1BYhrEA54XKp" TargetMode="External"/></Relationships>
</file>

<file path=ppt/slides/_rels/slide9.xml.rels><?xml version="1.0" encoding="UTF-8" standalone="yes"?>
<Relationships xmlns="http://schemas.openxmlformats.org/package/2006/relationships"><Relationship Id="rId3" Type="http://schemas.openxmlformats.org/officeDocument/2006/relationships/audio" Target="../media/media9.m4a"/><Relationship Id="rId7" Type="http://schemas.openxmlformats.org/officeDocument/2006/relationships/image" Target="../media/image3.png"/><Relationship Id="rId2" Type="http://schemas.microsoft.com/office/2007/relationships/media" Target="../media/media9.m4a"/><Relationship Id="rId1" Type="http://schemas.openxmlformats.org/officeDocument/2006/relationships/tags" Target="../tags/tag6.xml"/><Relationship Id="rId6" Type="http://schemas.openxmlformats.org/officeDocument/2006/relationships/image" Target="../media/image2.png"/><Relationship Id="rId5" Type="http://schemas.openxmlformats.org/officeDocument/2006/relationships/image" Target="../media/image11.jpg"/><Relationship Id="rId4"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54B940CE-74C5-4DA2-9819-ED9ABE7C43D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8306"/>
            <a:ext cx="10287000" cy="18279694"/>
          </a:xfrm>
          <a:prstGeom prst="rect">
            <a:avLst/>
          </a:prstGeom>
        </p:spPr>
      </p:pic>
      <p:sp>
        <p:nvSpPr>
          <p:cNvPr id="3" name="字幕 2">
            <a:extLst>
              <a:ext uri="{FF2B5EF4-FFF2-40B4-BE49-F238E27FC236}">
                <a16:creationId xmlns:a16="http://schemas.microsoft.com/office/drawing/2014/main" id="{833401A2-3979-6F4E-2982-62B276AEAD8E}"/>
              </a:ext>
            </a:extLst>
          </p:cNvPr>
          <p:cNvSpPr>
            <a:spLocks noGrp="1"/>
          </p:cNvSpPr>
          <p:nvPr>
            <p:ph type="subTitle" idx="1"/>
          </p:nvPr>
        </p:nvSpPr>
        <p:spPr>
          <a:xfrm>
            <a:off x="1285875" y="13573124"/>
            <a:ext cx="7715250" cy="2285714"/>
          </a:xfrm>
        </p:spPr>
        <p:txBody>
          <a:bodyPr>
            <a:normAutofit/>
          </a:bodyPr>
          <a:lstStyle/>
          <a:p>
            <a:endParaRPr kumimoji="1" lang="ja-JP" altLang="en-US" sz="6000" b="1" dirty="0">
              <a:solidFill>
                <a:srgbClr val="002060"/>
              </a:solidFill>
            </a:endParaRPr>
          </a:p>
        </p:txBody>
      </p:sp>
      <p:sp>
        <p:nvSpPr>
          <p:cNvPr id="9" name="正方形/長方形 8">
            <a:extLst>
              <a:ext uri="{FF2B5EF4-FFF2-40B4-BE49-F238E27FC236}">
                <a16:creationId xmlns:a16="http://schemas.microsoft.com/office/drawing/2014/main" id="{645E0BB3-C895-4223-B165-142D61216EC3}"/>
              </a:ext>
            </a:extLst>
          </p:cNvPr>
          <p:cNvSpPr/>
          <p:nvPr/>
        </p:nvSpPr>
        <p:spPr>
          <a:xfrm>
            <a:off x="0" y="2861475"/>
            <a:ext cx="10287000" cy="4339650"/>
          </a:xfrm>
          <a:prstGeom prst="rect">
            <a:avLst/>
          </a:prstGeom>
        </p:spPr>
        <p:txBody>
          <a:bodyPr wrap="square">
            <a:spAutoFit/>
          </a:bodyPr>
          <a:lstStyle/>
          <a:p>
            <a:pPr algn="ctr"/>
            <a:r>
              <a:rPr lang="ja-JP" altLang="en-US" sz="13800" b="1" dirty="0">
                <a:solidFill>
                  <a:srgbClr val="C00000"/>
                </a:solidFill>
                <a:latin typeface="+mn-ea"/>
              </a:rPr>
              <a:t>やさしさに</a:t>
            </a:r>
            <a:endParaRPr lang="en-US" altLang="ja-JP" sz="13800" b="1" dirty="0">
              <a:solidFill>
                <a:srgbClr val="C00000"/>
              </a:solidFill>
              <a:latin typeface="+mn-ea"/>
            </a:endParaRPr>
          </a:p>
          <a:p>
            <a:pPr algn="ctr"/>
            <a:r>
              <a:rPr lang="ja-JP" altLang="en-US" sz="13800" b="1" dirty="0">
                <a:solidFill>
                  <a:srgbClr val="C00000"/>
                </a:solidFill>
                <a:latin typeface="+mn-ea"/>
              </a:rPr>
              <a:t>寄り添う</a:t>
            </a:r>
            <a:endParaRPr lang="ja-JP" altLang="en-US" sz="13800" dirty="0">
              <a:solidFill>
                <a:srgbClr val="C00000"/>
              </a:solidFill>
            </a:endParaRPr>
          </a:p>
        </p:txBody>
      </p:sp>
      <p:sp>
        <p:nvSpPr>
          <p:cNvPr id="10" name="テキスト ボックス 9">
            <a:extLst>
              <a:ext uri="{FF2B5EF4-FFF2-40B4-BE49-F238E27FC236}">
                <a16:creationId xmlns:a16="http://schemas.microsoft.com/office/drawing/2014/main" id="{ADC196DD-22C8-4745-A966-7C96EB7968A2}"/>
              </a:ext>
            </a:extLst>
          </p:cNvPr>
          <p:cNvSpPr txBox="1"/>
          <p:nvPr/>
        </p:nvSpPr>
        <p:spPr>
          <a:xfrm>
            <a:off x="2743200" y="13269433"/>
            <a:ext cx="7188938" cy="1323439"/>
          </a:xfrm>
          <a:prstGeom prst="rect">
            <a:avLst/>
          </a:prstGeom>
          <a:noFill/>
        </p:spPr>
        <p:txBody>
          <a:bodyPr wrap="square" rtlCol="0">
            <a:spAutoFit/>
          </a:bodyPr>
          <a:lstStyle/>
          <a:p>
            <a:r>
              <a:rPr kumimoji="1" lang="ja-JP" altLang="en-US" sz="8000" b="1" dirty="0">
                <a:solidFill>
                  <a:srgbClr val="C00000"/>
                </a:solidFill>
              </a:rPr>
              <a:t>西北診療所</a:t>
            </a:r>
          </a:p>
        </p:txBody>
      </p:sp>
      <p:pic>
        <p:nvPicPr>
          <p:cNvPr id="11" name="図 10">
            <a:extLst>
              <a:ext uri="{FF2B5EF4-FFF2-40B4-BE49-F238E27FC236}">
                <a16:creationId xmlns:a16="http://schemas.microsoft.com/office/drawing/2014/main" id="{DF2C175A-B2A7-4F18-8FB9-4B21E489658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64443" y="14787705"/>
            <a:ext cx="2285714" cy="2285714"/>
          </a:xfrm>
          <a:prstGeom prst="rect">
            <a:avLst/>
          </a:prstGeom>
        </p:spPr>
      </p:pic>
      <p:sp>
        <p:nvSpPr>
          <p:cNvPr id="12" name="テキスト ボックス 11">
            <a:extLst>
              <a:ext uri="{FF2B5EF4-FFF2-40B4-BE49-F238E27FC236}">
                <a16:creationId xmlns:a16="http://schemas.microsoft.com/office/drawing/2014/main" id="{B0D4C8D8-062A-46CD-BAC0-C0DB1246EC37}"/>
              </a:ext>
            </a:extLst>
          </p:cNvPr>
          <p:cNvSpPr txBox="1"/>
          <p:nvPr/>
        </p:nvSpPr>
        <p:spPr>
          <a:xfrm>
            <a:off x="4462851" y="16997219"/>
            <a:ext cx="5231218" cy="1200329"/>
          </a:xfrm>
          <a:prstGeom prst="rect">
            <a:avLst/>
          </a:prstGeom>
          <a:noFill/>
        </p:spPr>
        <p:txBody>
          <a:bodyPr wrap="square" rtlCol="0">
            <a:spAutoFit/>
          </a:bodyPr>
          <a:lstStyle/>
          <a:p>
            <a:r>
              <a:rPr kumimoji="1" lang="en-US" altLang="ja-JP" sz="3600" dirty="0">
                <a:solidFill>
                  <a:schemeClr val="accent1">
                    <a:lumMod val="50000"/>
                  </a:schemeClr>
                </a:solidFill>
              </a:rPr>
              <a:t>Ver 2.1</a:t>
            </a:r>
          </a:p>
          <a:p>
            <a:r>
              <a:rPr kumimoji="1" lang="en-US" altLang="ja-JP" sz="3600" dirty="0">
                <a:solidFill>
                  <a:schemeClr val="accent1">
                    <a:lumMod val="50000"/>
                  </a:schemeClr>
                </a:solidFill>
              </a:rPr>
              <a:t>2023/11/28</a:t>
            </a:r>
            <a:r>
              <a:rPr kumimoji="1" lang="ja-JP" altLang="en-US" sz="3600" dirty="0">
                <a:solidFill>
                  <a:schemeClr val="accent1">
                    <a:lumMod val="50000"/>
                  </a:schemeClr>
                </a:solidFill>
              </a:rPr>
              <a:t>　編集</a:t>
            </a:r>
          </a:p>
        </p:txBody>
      </p:sp>
      <p:pic>
        <p:nvPicPr>
          <p:cNvPr id="4" name="オーディオ 3">
            <a:hlinkClick r:id="" action="ppaction://media"/>
            <a:extLst>
              <a:ext uri="{FF2B5EF4-FFF2-40B4-BE49-F238E27FC236}">
                <a16:creationId xmlns:a16="http://schemas.microsoft.com/office/drawing/2014/main" id="{28C0CF8A-3E4F-4507-B340-609639B248A9}"/>
              </a:ext>
            </a:extLst>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9664700" y="17665700"/>
            <a:ext cx="406400" cy="406400"/>
          </a:xfrm>
          <a:prstGeom prst="rect">
            <a:avLst/>
          </a:prstGeom>
        </p:spPr>
      </p:pic>
    </p:spTree>
    <p:custDataLst>
      <p:tags r:id="rId1"/>
    </p:custDataLst>
    <p:extLst>
      <p:ext uri="{BB962C8B-B14F-4D97-AF65-F5344CB8AC3E}">
        <p14:creationId xmlns:p14="http://schemas.microsoft.com/office/powerpoint/2010/main" val="3596349536"/>
      </p:ext>
    </p:extLst>
  </p:cSld>
  <p:clrMapOvr>
    <a:masterClrMapping/>
  </p:clrMapOvr>
  <mc:AlternateContent xmlns:mc="http://schemas.openxmlformats.org/markup-compatibility/2006" xmlns:p14="http://schemas.microsoft.com/office/powerpoint/2010/main">
    <mc:Choice Requires="p14">
      <p:transition spd="med" p14:dur="700" advTm="9389">
        <p:fade/>
      </p:transition>
    </mc:Choice>
    <mc:Fallback xmlns="">
      <p:transition spd="med" advTm="938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1000"/>
                                        <p:tgtEl>
                                          <p:spTgt spid="9">
                                            <p:txEl>
                                              <p:pRg st="0" end="0"/>
                                            </p:txEl>
                                          </p:spTgt>
                                        </p:tgtEl>
                                      </p:cBhvr>
                                    </p:animEffect>
                                    <p:anim calcmode="lin" valueType="num">
                                      <p:cBhvr>
                                        <p:cTn id="12"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9">
                                            <p:txEl>
                                              <p:pRg st="0" end="0"/>
                                            </p:txEl>
                                          </p:spTgt>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
                                            <p:txEl>
                                              <p:pRg st="1" end="1"/>
                                            </p:txEl>
                                          </p:spTgt>
                                        </p:tgtEl>
                                        <p:attrNameLst>
                                          <p:attrName>style.visibility</p:attrName>
                                        </p:attrNameLst>
                                      </p:cBhvr>
                                      <p:to>
                                        <p:strVal val="visible"/>
                                      </p:to>
                                    </p:set>
                                    <p:animEffect transition="in" filter="fade">
                                      <p:cBhvr>
                                        <p:cTn id="16" dur="1000"/>
                                        <p:tgtEl>
                                          <p:spTgt spid="9">
                                            <p:txEl>
                                              <p:pRg st="1" end="1"/>
                                            </p:txEl>
                                          </p:spTgt>
                                        </p:tgtEl>
                                      </p:cBhvr>
                                    </p:animEffect>
                                    <p:anim calcmode="lin" valueType="num">
                                      <p:cBhvr>
                                        <p:cTn id="17"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8"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9"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コンテンツ プレースホルダー 10">
            <a:extLst>
              <a:ext uri="{FF2B5EF4-FFF2-40B4-BE49-F238E27FC236}">
                <a16:creationId xmlns:a16="http://schemas.microsoft.com/office/drawing/2014/main" id="{0EC05C5D-17C2-4133-8D21-B04B0D452FD6}"/>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0" y="-144094"/>
            <a:ext cx="10287000" cy="18432094"/>
          </a:xfrm>
        </p:spPr>
      </p:pic>
      <p:sp>
        <p:nvSpPr>
          <p:cNvPr id="2" name="タイトル 1">
            <a:extLst>
              <a:ext uri="{FF2B5EF4-FFF2-40B4-BE49-F238E27FC236}">
                <a16:creationId xmlns:a16="http://schemas.microsoft.com/office/drawing/2014/main" id="{12F9A6AA-0D06-64DF-CABF-ADBEEB7AE901}"/>
              </a:ext>
            </a:extLst>
          </p:cNvPr>
          <p:cNvSpPr>
            <a:spLocks noGrp="1"/>
          </p:cNvSpPr>
          <p:nvPr>
            <p:ph type="title"/>
          </p:nvPr>
        </p:nvSpPr>
        <p:spPr/>
        <p:txBody>
          <a:bodyPr>
            <a:normAutofit/>
          </a:bodyPr>
          <a:lstStyle/>
          <a:p>
            <a:r>
              <a:rPr lang="ja-JP" altLang="en-US" sz="8800" b="1" dirty="0">
                <a:highlight>
                  <a:srgbClr val="FFFF00"/>
                </a:highlight>
                <a:latin typeface="+mn-ea"/>
                <a:ea typeface="+mn-ea"/>
              </a:rPr>
              <a:t>診療のご案内①</a:t>
            </a:r>
            <a:endParaRPr lang="ja-JP" altLang="en-US" sz="6600" b="1" dirty="0">
              <a:highlight>
                <a:srgbClr val="FFFF00"/>
              </a:highlight>
              <a:latin typeface="+mn-ea"/>
              <a:ea typeface="+mn-ea"/>
            </a:endParaRPr>
          </a:p>
        </p:txBody>
      </p:sp>
      <p:sp>
        <p:nvSpPr>
          <p:cNvPr id="7" name="吹き出し: 角を丸めた四角形 6">
            <a:extLst>
              <a:ext uri="{FF2B5EF4-FFF2-40B4-BE49-F238E27FC236}">
                <a16:creationId xmlns:a16="http://schemas.microsoft.com/office/drawing/2014/main" id="{F28A187B-D3C0-CFD4-B1E0-2D51F82A668E}"/>
              </a:ext>
            </a:extLst>
          </p:cNvPr>
          <p:cNvSpPr/>
          <p:nvPr/>
        </p:nvSpPr>
        <p:spPr>
          <a:xfrm>
            <a:off x="290649" y="3523529"/>
            <a:ext cx="9289119" cy="8065653"/>
          </a:xfrm>
          <a:prstGeom prst="wedgeRoundRectCallout">
            <a:avLst>
              <a:gd name="adj1" fmla="val 24605"/>
              <a:gd name="adj2" fmla="val 65839"/>
              <a:gd name="adj3" fmla="val 16667"/>
            </a:avLst>
          </a:prstGeom>
          <a:solidFill>
            <a:schemeClr val="accent6">
              <a:lumMod val="20000"/>
              <a:lumOff val="80000"/>
            </a:schemeClr>
          </a:solidFill>
          <a:ln>
            <a:solidFill>
              <a:schemeClr val="bg2">
                <a:lumMod val="25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571500" indent="-571500">
              <a:buFont typeface="Wingdings" panose="05000000000000000000" pitchFamily="2" charset="2"/>
              <a:buChar char="ü"/>
            </a:pPr>
            <a:r>
              <a:rPr lang="ja-JP" altLang="en-US" sz="4400" b="1" dirty="0">
                <a:solidFill>
                  <a:srgbClr val="FF0000"/>
                </a:solidFill>
                <a:latin typeface="+mn-ea"/>
              </a:rPr>
              <a:t>一般内科</a:t>
            </a:r>
            <a:endParaRPr lang="en-US" altLang="ja-JP" sz="4400" b="1" dirty="0">
              <a:solidFill>
                <a:srgbClr val="FF0000"/>
              </a:solidFill>
              <a:latin typeface="+mn-ea"/>
            </a:endParaRPr>
          </a:p>
          <a:p>
            <a:r>
              <a:rPr lang="ja-JP" altLang="en-US" sz="3600" b="1" dirty="0">
                <a:solidFill>
                  <a:sysClr val="windowText" lastClr="000000"/>
                </a:solidFill>
                <a:latin typeface="+mn-ea"/>
              </a:rPr>
              <a:t>　　消化器疾患</a:t>
            </a:r>
            <a:r>
              <a:rPr lang="ja-JP" altLang="en-US" sz="2800" b="1" dirty="0">
                <a:solidFill>
                  <a:sysClr val="windowText" lastClr="000000"/>
                </a:solidFill>
                <a:latin typeface="+mn-ea"/>
              </a:rPr>
              <a:t>（腹痛精査、</a:t>
            </a:r>
            <a:r>
              <a:rPr lang="ja-JP" altLang="en-US" sz="3600" b="1" dirty="0">
                <a:solidFill>
                  <a:srgbClr val="FF0000"/>
                </a:solidFill>
                <a:latin typeface="+mn-ea"/>
              </a:rPr>
              <a:t>胃カメラ</a:t>
            </a:r>
            <a:r>
              <a:rPr lang="ja-JP" altLang="en-US" sz="2800" b="1" dirty="0">
                <a:solidFill>
                  <a:sysClr val="windowText" lastClr="000000"/>
                </a:solidFill>
                <a:latin typeface="+mn-ea"/>
              </a:rPr>
              <a:t>）</a:t>
            </a:r>
            <a:endParaRPr lang="en-US" altLang="ja-JP" sz="4000" b="1" dirty="0">
              <a:solidFill>
                <a:sysClr val="windowText" lastClr="000000"/>
              </a:solidFill>
              <a:latin typeface="+mn-ea"/>
            </a:endParaRPr>
          </a:p>
          <a:p>
            <a:r>
              <a:rPr lang="ja-JP" altLang="en-US" sz="3600" b="1" dirty="0">
                <a:solidFill>
                  <a:sysClr val="windowText" lastClr="000000"/>
                </a:solidFill>
                <a:latin typeface="+mn-ea"/>
              </a:rPr>
              <a:t>　　腎臓疾患</a:t>
            </a:r>
            <a:r>
              <a:rPr lang="ja-JP" altLang="en-US" sz="2800" b="1" dirty="0">
                <a:solidFill>
                  <a:sysClr val="windowText" lastClr="000000"/>
                </a:solidFill>
                <a:latin typeface="+mn-ea"/>
              </a:rPr>
              <a:t>（尿異常</a:t>
            </a:r>
            <a:r>
              <a:rPr lang="ja-JP" altLang="en-US" sz="2400" b="1" dirty="0">
                <a:solidFill>
                  <a:sysClr val="windowText" lastClr="000000"/>
                </a:solidFill>
                <a:latin typeface="+mn-ea"/>
              </a:rPr>
              <a:t>、</a:t>
            </a:r>
            <a:r>
              <a:rPr lang="ja-JP" altLang="en-US" sz="2800" b="1" dirty="0">
                <a:solidFill>
                  <a:sysClr val="windowText" lastClr="000000"/>
                </a:solidFill>
                <a:latin typeface="+mn-ea"/>
              </a:rPr>
              <a:t>慢性腎不全管理</a:t>
            </a:r>
            <a:r>
              <a:rPr lang="ja-JP" altLang="en-US" sz="2400" b="1" dirty="0">
                <a:solidFill>
                  <a:sysClr val="windowText" lastClr="000000"/>
                </a:solidFill>
                <a:latin typeface="+mn-ea"/>
              </a:rPr>
              <a:t>）</a:t>
            </a:r>
            <a:endParaRPr lang="en-US" altLang="ja-JP" sz="2400" b="1" dirty="0">
              <a:solidFill>
                <a:sysClr val="windowText" lastClr="000000"/>
              </a:solidFill>
              <a:latin typeface="+mn-ea"/>
            </a:endParaRPr>
          </a:p>
          <a:p>
            <a:r>
              <a:rPr lang="ja-JP" altLang="en-US" sz="3600" b="1" dirty="0">
                <a:solidFill>
                  <a:sysClr val="windowText" lastClr="000000"/>
                </a:solidFill>
                <a:latin typeface="+mn-ea"/>
              </a:rPr>
              <a:t>　　心臓疾患</a:t>
            </a:r>
            <a:r>
              <a:rPr lang="ja-JP" altLang="en-US" sz="2800" b="1" dirty="0">
                <a:solidFill>
                  <a:sysClr val="windowText" lastClr="000000"/>
                </a:solidFill>
                <a:latin typeface="+mn-ea"/>
              </a:rPr>
              <a:t>（胸痛、息苦しさ）</a:t>
            </a:r>
            <a:endParaRPr lang="en-US" altLang="ja-JP" sz="2800" b="1" dirty="0">
              <a:solidFill>
                <a:sysClr val="windowText" lastClr="000000"/>
              </a:solidFill>
              <a:latin typeface="+mn-ea"/>
            </a:endParaRPr>
          </a:p>
          <a:p>
            <a:r>
              <a:rPr lang="ja-JP" altLang="en-US" sz="4400" b="1" dirty="0">
                <a:solidFill>
                  <a:sysClr val="windowText" lastClr="000000"/>
                </a:solidFill>
                <a:latin typeface="+mn-ea"/>
              </a:rPr>
              <a:t>      </a:t>
            </a:r>
            <a:r>
              <a:rPr lang="ja-JP" altLang="en-US" sz="3600" b="1" dirty="0">
                <a:solidFill>
                  <a:sysClr val="windowText" lastClr="000000"/>
                </a:solidFill>
                <a:latin typeface="+mn-ea"/>
              </a:rPr>
              <a:t>糖尿病</a:t>
            </a:r>
            <a:endParaRPr lang="en-US" altLang="ja-JP" sz="3600" b="1" dirty="0">
              <a:solidFill>
                <a:sysClr val="windowText" lastClr="000000"/>
              </a:solidFill>
              <a:latin typeface="+mn-ea"/>
            </a:endParaRPr>
          </a:p>
          <a:p>
            <a:pPr marL="571500" indent="-571500">
              <a:buFont typeface="Wingdings" panose="05000000000000000000" pitchFamily="2" charset="2"/>
              <a:buChar char="ü"/>
            </a:pPr>
            <a:r>
              <a:rPr lang="ja-JP" altLang="en-US" sz="4400" b="1" dirty="0">
                <a:solidFill>
                  <a:srgbClr val="FF0000"/>
                </a:solidFill>
                <a:latin typeface="+mn-ea"/>
              </a:rPr>
              <a:t>発熱外来</a:t>
            </a:r>
            <a:endParaRPr lang="en-US" altLang="ja-JP" sz="3600" b="1" dirty="0">
              <a:solidFill>
                <a:sysClr val="windowText" lastClr="000000"/>
              </a:solidFill>
              <a:latin typeface="+mn-ea"/>
            </a:endParaRPr>
          </a:p>
          <a:p>
            <a:r>
              <a:rPr lang="ja-JP" altLang="en-US" sz="3600" b="1" dirty="0">
                <a:solidFill>
                  <a:sysClr val="windowText" lastClr="000000"/>
                </a:solidFill>
                <a:latin typeface="+mn-ea"/>
              </a:rPr>
              <a:t>一般外来とは場所を分けて行っています</a:t>
            </a:r>
            <a:endParaRPr lang="en-US" altLang="ja-JP" sz="3600" b="1" dirty="0">
              <a:solidFill>
                <a:sysClr val="windowText" lastClr="000000"/>
              </a:solidFill>
              <a:latin typeface="+mn-ea"/>
            </a:endParaRPr>
          </a:p>
          <a:p>
            <a:endParaRPr lang="en-US" altLang="ja-JP" sz="2800" b="1" dirty="0">
              <a:solidFill>
                <a:sysClr val="windowText" lastClr="000000"/>
              </a:solidFill>
              <a:latin typeface="+mn-ea"/>
            </a:endParaRPr>
          </a:p>
          <a:p>
            <a:pPr marL="571500" indent="-571500">
              <a:buFont typeface="Wingdings" panose="05000000000000000000" pitchFamily="2" charset="2"/>
              <a:buChar char="ü"/>
            </a:pPr>
            <a:r>
              <a:rPr lang="ja-JP" altLang="en-US" sz="4400" b="1" dirty="0">
                <a:solidFill>
                  <a:srgbClr val="FF0000"/>
                </a:solidFill>
                <a:latin typeface="+mn-ea"/>
              </a:rPr>
              <a:t>在宅診療</a:t>
            </a:r>
            <a:endParaRPr lang="en-US" altLang="ja-JP" sz="3600" b="1" dirty="0">
              <a:solidFill>
                <a:sysClr val="windowText" lastClr="000000"/>
              </a:solidFill>
              <a:latin typeface="+mn-ea"/>
            </a:endParaRPr>
          </a:p>
          <a:p>
            <a:r>
              <a:rPr lang="ja-JP" altLang="en-US" sz="3600" b="1" dirty="0">
                <a:solidFill>
                  <a:sysClr val="windowText" lastClr="000000"/>
                </a:solidFill>
                <a:latin typeface="+mn-ea"/>
              </a:rPr>
              <a:t>かかりつけの患者さんはご相談ください</a:t>
            </a:r>
            <a:endParaRPr lang="en-US" altLang="ja-JP" sz="3600" b="1" dirty="0">
              <a:solidFill>
                <a:sysClr val="windowText" lastClr="000000"/>
              </a:solidFill>
              <a:latin typeface="+mn-ea"/>
            </a:endParaRPr>
          </a:p>
          <a:p>
            <a:endParaRPr lang="en-US" altLang="ja-JP" sz="2800" b="1" dirty="0">
              <a:solidFill>
                <a:sysClr val="windowText" lastClr="000000"/>
              </a:solidFill>
              <a:latin typeface="+mn-ea"/>
            </a:endParaRPr>
          </a:p>
          <a:p>
            <a:pPr marL="571500" indent="-571500">
              <a:buFont typeface="Wingdings" panose="05000000000000000000" pitchFamily="2" charset="2"/>
              <a:buChar char="ü"/>
            </a:pPr>
            <a:r>
              <a:rPr lang="ja-JP" altLang="en-US" sz="4400" b="1" dirty="0">
                <a:solidFill>
                  <a:srgbClr val="FF0000"/>
                </a:solidFill>
                <a:latin typeface="+mn-ea"/>
              </a:rPr>
              <a:t>オンライン診療</a:t>
            </a:r>
            <a:endParaRPr lang="en-US" altLang="ja-JP" sz="4400" b="1" dirty="0">
              <a:solidFill>
                <a:srgbClr val="FF0000"/>
              </a:solidFill>
              <a:latin typeface="+mn-ea"/>
            </a:endParaRPr>
          </a:p>
          <a:p>
            <a:r>
              <a:rPr lang="ja-JP" altLang="en-US" sz="3600" b="1" dirty="0">
                <a:solidFill>
                  <a:schemeClr val="tx1"/>
                </a:solidFill>
                <a:latin typeface="+mn-ea"/>
              </a:rPr>
              <a:t>詳しくはホームページを参照ください</a:t>
            </a:r>
            <a:endParaRPr lang="en-US" altLang="ja-JP" sz="4400" b="1" dirty="0">
              <a:solidFill>
                <a:schemeClr val="tx1"/>
              </a:solidFill>
              <a:latin typeface="+mn-ea"/>
            </a:endParaRPr>
          </a:p>
        </p:txBody>
      </p:sp>
      <p:sp>
        <p:nvSpPr>
          <p:cNvPr id="8" name="思考の吹き出し: 雲形 7">
            <a:extLst>
              <a:ext uri="{FF2B5EF4-FFF2-40B4-BE49-F238E27FC236}">
                <a16:creationId xmlns:a16="http://schemas.microsoft.com/office/drawing/2014/main" id="{FB72C743-65BF-5CB9-6CE4-F23870358AA9}"/>
              </a:ext>
            </a:extLst>
          </p:cNvPr>
          <p:cNvSpPr/>
          <p:nvPr/>
        </p:nvSpPr>
        <p:spPr>
          <a:xfrm>
            <a:off x="885385" y="12335562"/>
            <a:ext cx="6023415" cy="4118812"/>
          </a:xfrm>
          <a:prstGeom prst="cloudCallout">
            <a:avLst>
              <a:gd name="adj1" fmla="val 50011"/>
              <a:gd name="adj2" fmla="val 4029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000" b="1" dirty="0">
                <a:solidFill>
                  <a:srgbClr val="FF0000"/>
                </a:solidFill>
              </a:rPr>
              <a:t>胃カメラ</a:t>
            </a:r>
            <a:r>
              <a:rPr lang="ja-JP" altLang="en-US" sz="3600" dirty="0">
                <a:solidFill>
                  <a:schemeClr val="tx1"/>
                </a:solidFill>
              </a:rPr>
              <a:t>もやっているんだね</a:t>
            </a:r>
          </a:p>
        </p:txBody>
      </p:sp>
      <p:pic>
        <p:nvPicPr>
          <p:cNvPr id="17" name="図 16">
            <a:extLst>
              <a:ext uri="{FF2B5EF4-FFF2-40B4-BE49-F238E27FC236}">
                <a16:creationId xmlns:a16="http://schemas.microsoft.com/office/drawing/2014/main" id="{79DC284F-8784-4A5D-9B50-57355F2652F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47771" y="13893079"/>
            <a:ext cx="3139229" cy="4394921"/>
          </a:xfrm>
          <a:prstGeom prst="rect">
            <a:avLst/>
          </a:prstGeom>
        </p:spPr>
      </p:pic>
      <p:pic>
        <p:nvPicPr>
          <p:cNvPr id="18" name="オーディオ 17">
            <a:hlinkClick r:id="" action="ppaction://media"/>
            <a:extLst>
              <a:ext uri="{FF2B5EF4-FFF2-40B4-BE49-F238E27FC236}">
                <a16:creationId xmlns:a16="http://schemas.microsoft.com/office/drawing/2014/main" id="{1F29771E-6147-437C-A926-A1097B8ED66E}"/>
              </a:ext>
            </a:extLst>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9664700" y="17665700"/>
            <a:ext cx="406400" cy="406400"/>
          </a:xfrm>
          <a:prstGeom prst="rect">
            <a:avLst/>
          </a:prstGeom>
        </p:spPr>
      </p:pic>
    </p:spTree>
    <p:custDataLst>
      <p:tags r:id="rId1"/>
    </p:custDataLst>
    <p:extLst>
      <p:ext uri="{BB962C8B-B14F-4D97-AF65-F5344CB8AC3E}">
        <p14:creationId xmlns:p14="http://schemas.microsoft.com/office/powerpoint/2010/main" val="3672835506"/>
      </p:ext>
    </p:extLst>
  </p:cSld>
  <p:clrMapOvr>
    <a:masterClrMapping/>
  </p:clrMapOvr>
  <mc:AlternateContent xmlns:mc="http://schemas.openxmlformats.org/markup-compatibility/2006" xmlns:p14="http://schemas.microsoft.com/office/powerpoint/2010/main">
    <mc:Choice Requires="p14">
      <p:transition spd="med" p14:dur="700" advTm="35547">
        <p:fade/>
      </p:transition>
    </mc:Choice>
    <mc:Fallback xmlns="">
      <p:transition spd="med" advTm="3554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8"/>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1000"/>
                                        <p:tgtEl>
                                          <p:spTgt spid="7">
                                            <p:txEl>
                                              <p:pRg st="0" end="0"/>
                                            </p:txEl>
                                          </p:spTgt>
                                        </p:tgtEl>
                                      </p:cBhvr>
                                    </p:animEffect>
                                    <p:anim calcmode="lin" valueType="num">
                                      <p:cBhvr>
                                        <p:cTn id="12"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7">
                                            <p:txEl>
                                              <p:pRg st="1" end="1"/>
                                            </p:txEl>
                                          </p:spTgt>
                                        </p:tgtEl>
                                        <p:attrNameLst>
                                          <p:attrName>style.visibility</p:attrName>
                                        </p:attrNameLst>
                                      </p:cBhvr>
                                      <p:to>
                                        <p:strVal val="visible"/>
                                      </p:to>
                                    </p:set>
                                    <p:animEffect transition="in" filter="fade">
                                      <p:cBhvr>
                                        <p:cTn id="18" dur="1000"/>
                                        <p:tgtEl>
                                          <p:spTgt spid="7">
                                            <p:txEl>
                                              <p:pRg st="1" end="1"/>
                                            </p:txEl>
                                          </p:spTgt>
                                        </p:tgtEl>
                                      </p:cBhvr>
                                    </p:animEffect>
                                    <p:anim calcmode="lin" valueType="num">
                                      <p:cBhvr>
                                        <p:cTn id="19"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animEffect transition="in" filter="fade">
                                      <p:cBhvr>
                                        <p:cTn id="25" dur="1000"/>
                                        <p:tgtEl>
                                          <p:spTgt spid="7">
                                            <p:txEl>
                                              <p:pRg st="2" end="2"/>
                                            </p:txEl>
                                          </p:spTgt>
                                        </p:tgtEl>
                                      </p:cBhvr>
                                    </p:animEffect>
                                    <p:anim calcmode="lin" valueType="num">
                                      <p:cBhvr>
                                        <p:cTn id="26"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7">
                                            <p:txEl>
                                              <p:pRg st="3" end="3"/>
                                            </p:txEl>
                                          </p:spTgt>
                                        </p:tgtEl>
                                        <p:attrNameLst>
                                          <p:attrName>style.visibility</p:attrName>
                                        </p:attrNameLst>
                                      </p:cBhvr>
                                      <p:to>
                                        <p:strVal val="visible"/>
                                      </p:to>
                                    </p:set>
                                    <p:animEffect transition="in" filter="fade">
                                      <p:cBhvr>
                                        <p:cTn id="32" dur="1000"/>
                                        <p:tgtEl>
                                          <p:spTgt spid="7">
                                            <p:txEl>
                                              <p:pRg st="3" end="3"/>
                                            </p:txEl>
                                          </p:spTgt>
                                        </p:tgtEl>
                                      </p:cBhvr>
                                    </p:animEffect>
                                    <p:anim calcmode="lin" valueType="num">
                                      <p:cBhvr>
                                        <p:cTn id="33"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7">
                                            <p:txEl>
                                              <p:pRg st="4" end="4"/>
                                            </p:txEl>
                                          </p:spTgt>
                                        </p:tgtEl>
                                        <p:attrNameLst>
                                          <p:attrName>style.visibility</p:attrName>
                                        </p:attrNameLst>
                                      </p:cBhvr>
                                      <p:to>
                                        <p:strVal val="visible"/>
                                      </p:to>
                                    </p:set>
                                    <p:animEffect transition="in" filter="fade">
                                      <p:cBhvr>
                                        <p:cTn id="39" dur="1000"/>
                                        <p:tgtEl>
                                          <p:spTgt spid="7">
                                            <p:txEl>
                                              <p:pRg st="4" end="4"/>
                                            </p:txEl>
                                          </p:spTgt>
                                        </p:tgtEl>
                                      </p:cBhvr>
                                    </p:animEffect>
                                    <p:anim calcmode="lin" valueType="num">
                                      <p:cBhvr>
                                        <p:cTn id="40"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7">
                                            <p:txEl>
                                              <p:pRg st="5" end="5"/>
                                            </p:txEl>
                                          </p:spTgt>
                                        </p:tgtEl>
                                        <p:attrNameLst>
                                          <p:attrName>style.visibility</p:attrName>
                                        </p:attrNameLst>
                                      </p:cBhvr>
                                      <p:to>
                                        <p:strVal val="visible"/>
                                      </p:to>
                                    </p:set>
                                    <p:animEffect transition="in" filter="fade">
                                      <p:cBhvr>
                                        <p:cTn id="46" dur="1000"/>
                                        <p:tgtEl>
                                          <p:spTgt spid="7">
                                            <p:txEl>
                                              <p:pRg st="5" end="5"/>
                                            </p:txEl>
                                          </p:spTgt>
                                        </p:tgtEl>
                                      </p:cBhvr>
                                    </p:animEffect>
                                    <p:anim calcmode="lin" valueType="num">
                                      <p:cBhvr>
                                        <p:cTn id="47"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48"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7">
                                            <p:txEl>
                                              <p:pRg st="6" end="6"/>
                                            </p:txEl>
                                          </p:spTgt>
                                        </p:tgtEl>
                                        <p:attrNameLst>
                                          <p:attrName>style.visibility</p:attrName>
                                        </p:attrNameLst>
                                      </p:cBhvr>
                                      <p:to>
                                        <p:strVal val="visible"/>
                                      </p:to>
                                    </p:set>
                                    <p:animEffect transition="in" filter="fade">
                                      <p:cBhvr>
                                        <p:cTn id="53" dur="1000"/>
                                        <p:tgtEl>
                                          <p:spTgt spid="7">
                                            <p:txEl>
                                              <p:pRg st="6" end="6"/>
                                            </p:txEl>
                                          </p:spTgt>
                                        </p:tgtEl>
                                      </p:cBhvr>
                                    </p:animEffect>
                                    <p:anim calcmode="lin" valueType="num">
                                      <p:cBhvr>
                                        <p:cTn id="54"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55" dur="1000" fill="hold"/>
                                        <p:tgtEl>
                                          <p:spTgt spid="7">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7">
                                            <p:txEl>
                                              <p:pRg st="8" end="8"/>
                                            </p:txEl>
                                          </p:spTgt>
                                        </p:tgtEl>
                                        <p:attrNameLst>
                                          <p:attrName>style.visibility</p:attrName>
                                        </p:attrNameLst>
                                      </p:cBhvr>
                                      <p:to>
                                        <p:strVal val="visible"/>
                                      </p:to>
                                    </p:set>
                                    <p:animEffect transition="in" filter="fade">
                                      <p:cBhvr>
                                        <p:cTn id="60" dur="1000"/>
                                        <p:tgtEl>
                                          <p:spTgt spid="7">
                                            <p:txEl>
                                              <p:pRg st="8" end="8"/>
                                            </p:txEl>
                                          </p:spTgt>
                                        </p:tgtEl>
                                      </p:cBhvr>
                                    </p:animEffect>
                                    <p:anim calcmode="lin" valueType="num">
                                      <p:cBhvr>
                                        <p:cTn id="61" dur="1000" fill="hold"/>
                                        <p:tgtEl>
                                          <p:spTgt spid="7">
                                            <p:txEl>
                                              <p:pRg st="8" end="8"/>
                                            </p:txEl>
                                          </p:spTgt>
                                        </p:tgtEl>
                                        <p:attrNameLst>
                                          <p:attrName>ppt_x</p:attrName>
                                        </p:attrNameLst>
                                      </p:cBhvr>
                                      <p:tavLst>
                                        <p:tav tm="0">
                                          <p:val>
                                            <p:strVal val="#ppt_x"/>
                                          </p:val>
                                        </p:tav>
                                        <p:tav tm="100000">
                                          <p:val>
                                            <p:strVal val="#ppt_x"/>
                                          </p:val>
                                        </p:tav>
                                      </p:tavLst>
                                    </p:anim>
                                    <p:anim calcmode="lin" valueType="num">
                                      <p:cBhvr>
                                        <p:cTn id="62" dur="1000" fill="hold"/>
                                        <p:tgtEl>
                                          <p:spTgt spid="7">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7">
                                            <p:txEl>
                                              <p:pRg st="9" end="9"/>
                                            </p:txEl>
                                          </p:spTgt>
                                        </p:tgtEl>
                                        <p:attrNameLst>
                                          <p:attrName>style.visibility</p:attrName>
                                        </p:attrNameLst>
                                      </p:cBhvr>
                                      <p:to>
                                        <p:strVal val="visible"/>
                                      </p:to>
                                    </p:set>
                                    <p:animEffect transition="in" filter="fade">
                                      <p:cBhvr>
                                        <p:cTn id="67" dur="1000"/>
                                        <p:tgtEl>
                                          <p:spTgt spid="7">
                                            <p:txEl>
                                              <p:pRg st="9" end="9"/>
                                            </p:txEl>
                                          </p:spTgt>
                                        </p:tgtEl>
                                      </p:cBhvr>
                                    </p:animEffect>
                                    <p:anim calcmode="lin" valueType="num">
                                      <p:cBhvr>
                                        <p:cTn id="68" dur="1000" fill="hold"/>
                                        <p:tgtEl>
                                          <p:spTgt spid="7">
                                            <p:txEl>
                                              <p:pRg st="9" end="9"/>
                                            </p:txEl>
                                          </p:spTgt>
                                        </p:tgtEl>
                                        <p:attrNameLst>
                                          <p:attrName>ppt_x</p:attrName>
                                        </p:attrNameLst>
                                      </p:cBhvr>
                                      <p:tavLst>
                                        <p:tav tm="0">
                                          <p:val>
                                            <p:strVal val="#ppt_x"/>
                                          </p:val>
                                        </p:tav>
                                        <p:tav tm="100000">
                                          <p:val>
                                            <p:strVal val="#ppt_x"/>
                                          </p:val>
                                        </p:tav>
                                      </p:tavLst>
                                    </p:anim>
                                    <p:anim calcmode="lin" valueType="num">
                                      <p:cBhvr>
                                        <p:cTn id="69" dur="1000" fill="hold"/>
                                        <p:tgtEl>
                                          <p:spTgt spid="7">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nodeType="clickEffect">
                                  <p:stCondLst>
                                    <p:cond delay="0"/>
                                  </p:stCondLst>
                                  <p:childTnLst>
                                    <p:set>
                                      <p:cBhvr>
                                        <p:cTn id="73" dur="1" fill="hold">
                                          <p:stCondLst>
                                            <p:cond delay="0"/>
                                          </p:stCondLst>
                                        </p:cTn>
                                        <p:tgtEl>
                                          <p:spTgt spid="7">
                                            <p:txEl>
                                              <p:pRg st="11" end="11"/>
                                            </p:txEl>
                                          </p:spTgt>
                                        </p:tgtEl>
                                        <p:attrNameLst>
                                          <p:attrName>style.visibility</p:attrName>
                                        </p:attrNameLst>
                                      </p:cBhvr>
                                      <p:to>
                                        <p:strVal val="visible"/>
                                      </p:to>
                                    </p:set>
                                    <p:animEffect transition="in" filter="fade">
                                      <p:cBhvr>
                                        <p:cTn id="74" dur="1000"/>
                                        <p:tgtEl>
                                          <p:spTgt spid="7">
                                            <p:txEl>
                                              <p:pRg st="11" end="11"/>
                                            </p:txEl>
                                          </p:spTgt>
                                        </p:tgtEl>
                                      </p:cBhvr>
                                    </p:animEffect>
                                    <p:anim calcmode="lin" valueType="num">
                                      <p:cBhvr>
                                        <p:cTn id="75" dur="1000" fill="hold"/>
                                        <p:tgtEl>
                                          <p:spTgt spid="7">
                                            <p:txEl>
                                              <p:pRg st="11" end="11"/>
                                            </p:txEl>
                                          </p:spTgt>
                                        </p:tgtEl>
                                        <p:attrNameLst>
                                          <p:attrName>ppt_x</p:attrName>
                                        </p:attrNameLst>
                                      </p:cBhvr>
                                      <p:tavLst>
                                        <p:tav tm="0">
                                          <p:val>
                                            <p:strVal val="#ppt_x"/>
                                          </p:val>
                                        </p:tav>
                                        <p:tav tm="100000">
                                          <p:val>
                                            <p:strVal val="#ppt_x"/>
                                          </p:val>
                                        </p:tav>
                                      </p:tavLst>
                                    </p:anim>
                                    <p:anim calcmode="lin" valueType="num">
                                      <p:cBhvr>
                                        <p:cTn id="76" dur="1000" fill="hold"/>
                                        <p:tgtEl>
                                          <p:spTgt spid="7">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nodeType="clickEffect">
                                  <p:stCondLst>
                                    <p:cond delay="0"/>
                                  </p:stCondLst>
                                  <p:childTnLst>
                                    <p:set>
                                      <p:cBhvr>
                                        <p:cTn id="80" dur="1" fill="hold">
                                          <p:stCondLst>
                                            <p:cond delay="0"/>
                                          </p:stCondLst>
                                        </p:cTn>
                                        <p:tgtEl>
                                          <p:spTgt spid="7">
                                            <p:txEl>
                                              <p:pRg st="12" end="12"/>
                                            </p:txEl>
                                          </p:spTgt>
                                        </p:tgtEl>
                                        <p:attrNameLst>
                                          <p:attrName>style.visibility</p:attrName>
                                        </p:attrNameLst>
                                      </p:cBhvr>
                                      <p:to>
                                        <p:strVal val="visible"/>
                                      </p:to>
                                    </p:set>
                                    <p:animEffect transition="in" filter="fade">
                                      <p:cBhvr>
                                        <p:cTn id="81" dur="1000"/>
                                        <p:tgtEl>
                                          <p:spTgt spid="7">
                                            <p:txEl>
                                              <p:pRg st="12" end="12"/>
                                            </p:txEl>
                                          </p:spTgt>
                                        </p:tgtEl>
                                      </p:cBhvr>
                                    </p:animEffect>
                                    <p:anim calcmode="lin" valueType="num">
                                      <p:cBhvr>
                                        <p:cTn id="82" dur="1000" fill="hold"/>
                                        <p:tgtEl>
                                          <p:spTgt spid="7">
                                            <p:txEl>
                                              <p:pRg st="12" end="12"/>
                                            </p:txEl>
                                          </p:spTgt>
                                        </p:tgtEl>
                                        <p:attrNameLst>
                                          <p:attrName>ppt_x</p:attrName>
                                        </p:attrNameLst>
                                      </p:cBhvr>
                                      <p:tavLst>
                                        <p:tav tm="0">
                                          <p:val>
                                            <p:strVal val="#ppt_x"/>
                                          </p:val>
                                        </p:tav>
                                        <p:tav tm="100000">
                                          <p:val>
                                            <p:strVal val="#ppt_x"/>
                                          </p:val>
                                        </p:tav>
                                      </p:tavLst>
                                    </p:anim>
                                    <p:anim calcmode="lin" valueType="num">
                                      <p:cBhvr>
                                        <p:cTn id="83" dur="1000" fill="hold"/>
                                        <p:tgtEl>
                                          <p:spTgt spid="7">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42" presetClass="entr" presetSubtype="0" fill="hold" grpId="0" nodeType="clickEffect">
                                  <p:stCondLst>
                                    <p:cond delay="0"/>
                                  </p:stCondLst>
                                  <p:childTnLst>
                                    <p:set>
                                      <p:cBhvr>
                                        <p:cTn id="87" dur="1" fill="hold">
                                          <p:stCondLst>
                                            <p:cond delay="0"/>
                                          </p:stCondLst>
                                        </p:cTn>
                                        <p:tgtEl>
                                          <p:spTgt spid="8"/>
                                        </p:tgtEl>
                                        <p:attrNameLst>
                                          <p:attrName>style.visibility</p:attrName>
                                        </p:attrNameLst>
                                      </p:cBhvr>
                                      <p:to>
                                        <p:strVal val="visible"/>
                                      </p:to>
                                    </p:set>
                                    <p:animEffect transition="in" filter="fade">
                                      <p:cBhvr>
                                        <p:cTn id="88" dur="1000"/>
                                        <p:tgtEl>
                                          <p:spTgt spid="8"/>
                                        </p:tgtEl>
                                      </p:cBhvr>
                                    </p:animEffect>
                                    <p:anim calcmode="lin" valueType="num">
                                      <p:cBhvr>
                                        <p:cTn id="89" dur="1000" fill="hold"/>
                                        <p:tgtEl>
                                          <p:spTgt spid="8"/>
                                        </p:tgtEl>
                                        <p:attrNameLst>
                                          <p:attrName>ppt_x</p:attrName>
                                        </p:attrNameLst>
                                      </p:cBhvr>
                                      <p:tavLst>
                                        <p:tav tm="0">
                                          <p:val>
                                            <p:strVal val="#ppt_x"/>
                                          </p:val>
                                        </p:tav>
                                        <p:tav tm="100000">
                                          <p:val>
                                            <p:strVal val="#ppt_x"/>
                                          </p:val>
                                        </p:tav>
                                      </p:tavLst>
                                    </p:anim>
                                    <p:anim calcmode="lin" valueType="num">
                                      <p:cBhvr>
                                        <p:cTn id="9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91" fill="hold" display="0">
                  <p:stCondLst>
                    <p:cond delay="indefinite"/>
                  </p:stCondLst>
                  <p:endCondLst>
                    <p:cond evt="onStopAudio" delay="0">
                      <p:tgtEl>
                        <p:sldTgt/>
                      </p:tgtEl>
                    </p:cond>
                  </p:endCondLst>
                </p:cTn>
                <p:tgtEl>
                  <p:spTgt spid="18"/>
                </p:tgtEl>
              </p:cMediaNode>
            </p:audio>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コンテンツ プレースホルダー 10">
            <a:extLst>
              <a:ext uri="{FF2B5EF4-FFF2-40B4-BE49-F238E27FC236}">
                <a16:creationId xmlns:a16="http://schemas.microsoft.com/office/drawing/2014/main" id="{E80CB29F-8397-46C8-A1BC-1771616F3A1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44094"/>
            <a:ext cx="10287000" cy="18432094"/>
          </a:xfrm>
          <a:prstGeom prst="rect">
            <a:avLst/>
          </a:prstGeom>
        </p:spPr>
      </p:pic>
      <p:sp>
        <p:nvSpPr>
          <p:cNvPr id="2" name="タイトル 1">
            <a:extLst>
              <a:ext uri="{FF2B5EF4-FFF2-40B4-BE49-F238E27FC236}">
                <a16:creationId xmlns:a16="http://schemas.microsoft.com/office/drawing/2014/main" id="{12F9A6AA-0D06-64DF-CABF-ADBEEB7AE901}"/>
              </a:ext>
            </a:extLst>
          </p:cNvPr>
          <p:cNvSpPr>
            <a:spLocks noGrp="1"/>
          </p:cNvSpPr>
          <p:nvPr>
            <p:ph type="title"/>
          </p:nvPr>
        </p:nvSpPr>
        <p:spPr/>
        <p:txBody>
          <a:bodyPr>
            <a:normAutofit/>
          </a:bodyPr>
          <a:lstStyle/>
          <a:p>
            <a:r>
              <a:rPr lang="ja-JP" altLang="en-US" sz="9600" b="1" dirty="0">
                <a:highlight>
                  <a:srgbClr val="FFFF00"/>
                </a:highlight>
                <a:latin typeface="+mn-ea"/>
                <a:ea typeface="+mn-ea"/>
              </a:rPr>
              <a:t>診療のご案内②</a:t>
            </a:r>
          </a:p>
        </p:txBody>
      </p:sp>
      <p:pic>
        <p:nvPicPr>
          <p:cNvPr id="11" name="コンテンツ プレースホルダー 10">
            <a:extLst>
              <a:ext uri="{FF2B5EF4-FFF2-40B4-BE49-F238E27FC236}">
                <a16:creationId xmlns:a16="http://schemas.microsoft.com/office/drawing/2014/main" id="{AF3F6B94-3DAF-479F-A68E-C814EFBB58DD}"/>
              </a:ext>
            </a:extLst>
          </p:cNvPr>
          <p:cNvPicPr>
            <a:picLocks noGrp="1" noChangeAspect="1"/>
          </p:cNvPicPr>
          <p:nvPr>
            <p:ph idx="1"/>
          </p:nvPr>
        </p:nvPicPr>
        <p:blipFill>
          <a:blip r:embed="rId6">
            <a:extLst>
              <a:ext uri="{28A0092B-C50C-407E-A947-70E740481C1C}">
                <a14:useLocalDpi xmlns:a14="http://schemas.microsoft.com/office/drawing/2010/main" val="0"/>
              </a:ext>
            </a:extLst>
          </a:blip>
          <a:stretch>
            <a:fillRect/>
          </a:stretch>
        </p:blipFill>
        <p:spPr>
          <a:xfrm>
            <a:off x="7878762" y="15699323"/>
            <a:ext cx="2408238" cy="2533650"/>
          </a:xfrm>
        </p:spPr>
      </p:pic>
      <p:sp>
        <p:nvSpPr>
          <p:cNvPr id="7" name="吹き出し: 角を丸めた四角形 6">
            <a:extLst>
              <a:ext uri="{FF2B5EF4-FFF2-40B4-BE49-F238E27FC236}">
                <a16:creationId xmlns:a16="http://schemas.microsoft.com/office/drawing/2014/main" id="{F28A187B-D3C0-CFD4-B1E0-2D51F82A668E}"/>
              </a:ext>
            </a:extLst>
          </p:cNvPr>
          <p:cNvSpPr/>
          <p:nvPr/>
        </p:nvSpPr>
        <p:spPr>
          <a:xfrm>
            <a:off x="822959" y="4508505"/>
            <a:ext cx="8219441" cy="10655295"/>
          </a:xfrm>
          <a:prstGeom prst="wedgeRoundRectCallout">
            <a:avLst>
              <a:gd name="adj1" fmla="val 32185"/>
              <a:gd name="adj2" fmla="val 59573"/>
              <a:gd name="adj3" fmla="val 16667"/>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marL="571500" indent="-571500">
              <a:buFont typeface="Wingdings" panose="05000000000000000000" pitchFamily="2" charset="2"/>
              <a:buChar char="ü"/>
            </a:pPr>
            <a:r>
              <a:rPr lang="ja-JP" altLang="en-US" sz="4400" b="1" dirty="0">
                <a:solidFill>
                  <a:srgbClr val="FF0000"/>
                </a:solidFill>
              </a:rPr>
              <a:t>外科処置</a:t>
            </a:r>
            <a:endParaRPr lang="en-US" altLang="ja-JP" sz="4400" b="1" dirty="0">
              <a:solidFill>
                <a:srgbClr val="FF0000"/>
              </a:solidFill>
            </a:endParaRPr>
          </a:p>
          <a:p>
            <a:r>
              <a:rPr lang="ja-JP" altLang="en-US" sz="3600" b="1" dirty="0">
                <a:solidFill>
                  <a:sysClr val="windowText" lastClr="000000"/>
                </a:solidFill>
              </a:rPr>
              <a:t>外傷や粉瘤の手術など</a:t>
            </a:r>
            <a:endParaRPr lang="en-US" altLang="ja-JP" sz="3600" b="1" dirty="0">
              <a:solidFill>
                <a:sysClr val="windowText" lastClr="000000"/>
              </a:solidFill>
            </a:endParaRPr>
          </a:p>
          <a:p>
            <a:endParaRPr lang="en-US" altLang="ja-JP" sz="4400" b="1" dirty="0">
              <a:solidFill>
                <a:sysClr val="windowText" lastClr="000000"/>
              </a:solidFill>
            </a:endParaRPr>
          </a:p>
          <a:p>
            <a:pPr marL="571500" indent="-571500">
              <a:buFont typeface="Wingdings" panose="05000000000000000000" pitchFamily="2" charset="2"/>
              <a:buChar char="ü"/>
            </a:pPr>
            <a:r>
              <a:rPr lang="ja-JP" altLang="en-US" sz="4400" b="1" dirty="0">
                <a:solidFill>
                  <a:srgbClr val="FF0000"/>
                </a:solidFill>
              </a:rPr>
              <a:t>整形外科</a:t>
            </a:r>
            <a:endParaRPr lang="en-US" altLang="ja-JP" sz="4400" b="1" dirty="0">
              <a:solidFill>
                <a:srgbClr val="FF0000"/>
              </a:solidFill>
            </a:endParaRPr>
          </a:p>
          <a:p>
            <a:r>
              <a:rPr lang="ja-JP" altLang="en-US" sz="3600" b="1" dirty="0">
                <a:solidFill>
                  <a:sysClr val="windowText" lastClr="000000"/>
                </a:solidFill>
              </a:rPr>
              <a:t>肩や膝の痛みなど</a:t>
            </a:r>
            <a:endParaRPr lang="en-US" altLang="ja-JP" sz="3600" b="1" dirty="0">
              <a:solidFill>
                <a:sysClr val="windowText" lastClr="000000"/>
              </a:solidFill>
            </a:endParaRPr>
          </a:p>
          <a:p>
            <a:endParaRPr lang="en-US" altLang="ja-JP" sz="4400" b="1" dirty="0">
              <a:solidFill>
                <a:sysClr val="windowText" lastClr="000000"/>
              </a:solidFill>
            </a:endParaRPr>
          </a:p>
          <a:p>
            <a:pPr marL="571500" indent="-571500">
              <a:buFont typeface="Wingdings" panose="05000000000000000000" pitchFamily="2" charset="2"/>
              <a:buChar char="ü"/>
            </a:pPr>
            <a:r>
              <a:rPr lang="ja-JP" altLang="en-US" sz="4400" b="1" dirty="0">
                <a:solidFill>
                  <a:srgbClr val="FF0000"/>
                </a:solidFill>
              </a:rPr>
              <a:t>泌尿器科</a:t>
            </a:r>
            <a:endParaRPr lang="en-US" altLang="ja-JP" sz="4400" b="1" dirty="0">
              <a:solidFill>
                <a:srgbClr val="FF0000"/>
              </a:solidFill>
            </a:endParaRPr>
          </a:p>
          <a:p>
            <a:r>
              <a:rPr lang="ja-JP" altLang="en-US" sz="3600" b="1" dirty="0">
                <a:solidFill>
                  <a:schemeClr val="tx1"/>
                </a:solidFill>
              </a:rPr>
              <a:t>夜間頻尿・尿の出しづらさ</a:t>
            </a:r>
            <a:endParaRPr lang="en-US" altLang="ja-JP" sz="3600" b="1" dirty="0">
              <a:solidFill>
                <a:schemeClr val="tx1"/>
              </a:solidFill>
            </a:endParaRPr>
          </a:p>
          <a:p>
            <a:endParaRPr lang="en-US" altLang="ja-JP" sz="3600" b="1" dirty="0">
              <a:solidFill>
                <a:schemeClr val="tx1"/>
              </a:solidFill>
            </a:endParaRPr>
          </a:p>
          <a:p>
            <a:pPr marL="571500" indent="-571500">
              <a:buFont typeface="Wingdings" panose="05000000000000000000" pitchFamily="2" charset="2"/>
              <a:buChar char="ü"/>
            </a:pPr>
            <a:r>
              <a:rPr lang="ja-JP" altLang="en-US" sz="4400" b="1" dirty="0">
                <a:solidFill>
                  <a:srgbClr val="FF0000"/>
                </a:solidFill>
              </a:rPr>
              <a:t>皮膚科</a:t>
            </a:r>
            <a:endParaRPr lang="en-US" altLang="ja-JP" sz="4400" b="1" dirty="0">
              <a:solidFill>
                <a:srgbClr val="FF0000"/>
              </a:solidFill>
            </a:endParaRPr>
          </a:p>
          <a:p>
            <a:r>
              <a:rPr lang="ja-JP" altLang="en-US" sz="3600" b="1" dirty="0">
                <a:solidFill>
                  <a:schemeClr val="tx1"/>
                </a:solidFill>
              </a:rPr>
              <a:t>にきび・アトピー</a:t>
            </a:r>
            <a:endParaRPr lang="en-US" altLang="ja-JP" sz="3600" b="1" dirty="0">
              <a:solidFill>
                <a:schemeClr val="tx1"/>
              </a:solidFill>
            </a:endParaRPr>
          </a:p>
          <a:p>
            <a:endParaRPr lang="en-US" altLang="ja-JP" sz="3600" b="1" dirty="0">
              <a:solidFill>
                <a:schemeClr val="tx1"/>
              </a:solidFill>
            </a:endParaRPr>
          </a:p>
          <a:p>
            <a:pPr marL="571500" indent="-571500">
              <a:buFont typeface="Wingdings" panose="05000000000000000000" pitchFamily="2" charset="2"/>
              <a:buChar char="ü"/>
            </a:pPr>
            <a:r>
              <a:rPr lang="ja-JP" altLang="en-US" sz="4400" b="1" dirty="0">
                <a:solidFill>
                  <a:srgbClr val="FF0000"/>
                </a:solidFill>
              </a:rPr>
              <a:t>健康診断</a:t>
            </a:r>
            <a:endParaRPr lang="en-US" altLang="ja-JP" sz="4400" b="1" dirty="0">
              <a:solidFill>
                <a:srgbClr val="FF0000"/>
              </a:solidFill>
            </a:endParaRPr>
          </a:p>
          <a:p>
            <a:r>
              <a:rPr lang="ja-JP" altLang="en-US" sz="4000" b="1" dirty="0">
                <a:solidFill>
                  <a:sysClr val="windowText" lastClr="000000"/>
                </a:solidFill>
              </a:rPr>
              <a:t>新宿区健診・会社健診</a:t>
            </a:r>
            <a:endParaRPr lang="en-US" altLang="ja-JP" sz="4000" b="1" dirty="0">
              <a:solidFill>
                <a:sysClr val="windowText" lastClr="000000"/>
              </a:solidFill>
            </a:endParaRPr>
          </a:p>
          <a:p>
            <a:endParaRPr lang="en-US" altLang="ja-JP" sz="4400" b="1" dirty="0">
              <a:solidFill>
                <a:sysClr val="windowText" lastClr="000000"/>
              </a:solidFill>
            </a:endParaRPr>
          </a:p>
          <a:p>
            <a:pPr marL="571500" indent="-571500">
              <a:buFont typeface="Wingdings" panose="05000000000000000000" pitchFamily="2" charset="2"/>
              <a:buChar char="ü"/>
            </a:pPr>
            <a:r>
              <a:rPr lang="ja-JP" altLang="en-US" sz="4400" b="1" dirty="0">
                <a:solidFill>
                  <a:srgbClr val="FF0000"/>
                </a:solidFill>
              </a:rPr>
              <a:t>各種ワクチン接種</a:t>
            </a:r>
            <a:endParaRPr lang="ja-JP" altLang="en-US" sz="4400" dirty="0">
              <a:solidFill>
                <a:srgbClr val="FF0000"/>
              </a:solidFill>
            </a:endParaRPr>
          </a:p>
        </p:txBody>
      </p:sp>
      <p:sp>
        <p:nvSpPr>
          <p:cNvPr id="8" name="思考の吹き出し: 雲形 7">
            <a:extLst>
              <a:ext uri="{FF2B5EF4-FFF2-40B4-BE49-F238E27FC236}">
                <a16:creationId xmlns:a16="http://schemas.microsoft.com/office/drawing/2014/main" id="{B3AFB3DF-378B-79DB-33E8-473AF6A1B1AC}"/>
              </a:ext>
            </a:extLst>
          </p:cNvPr>
          <p:cNvSpPr/>
          <p:nvPr/>
        </p:nvSpPr>
        <p:spPr>
          <a:xfrm>
            <a:off x="4632960" y="6461552"/>
            <a:ext cx="5769769" cy="5688101"/>
          </a:xfrm>
          <a:prstGeom prst="cloudCallout">
            <a:avLst>
              <a:gd name="adj1" fmla="val 6706"/>
              <a:gd name="adj2" fmla="val 8811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000" b="1" dirty="0">
                <a:solidFill>
                  <a:schemeClr val="tx1"/>
                </a:solidFill>
              </a:rPr>
              <a:t>とりあえず</a:t>
            </a:r>
            <a:endParaRPr lang="en-US" altLang="ja-JP" sz="4000" b="1" dirty="0">
              <a:solidFill>
                <a:schemeClr val="tx1"/>
              </a:solidFill>
            </a:endParaRPr>
          </a:p>
          <a:p>
            <a:pPr algn="ctr"/>
            <a:r>
              <a:rPr lang="ja-JP" altLang="en-US" sz="4000" b="1" dirty="0">
                <a:solidFill>
                  <a:schemeClr val="tx1"/>
                </a:solidFill>
              </a:rPr>
              <a:t>何かあったら</a:t>
            </a:r>
            <a:endParaRPr lang="en-US" altLang="ja-JP" sz="4000" b="1" dirty="0">
              <a:solidFill>
                <a:schemeClr val="tx1"/>
              </a:solidFill>
            </a:endParaRPr>
          </a:p>
          <a:p>
            <a:pPr algn="ctr"/>
            <a:r>
              <a:rPr lang="ja-JP" altLang="en-US" sz="4000" b="1" dirty="0">
                <a:solidFill>
                  <a:schemeClr val="tx1"/>
                </a:solidFill>
              </a:rPr>
              <a:t>相談してみよう</a:t>
            </a:r>
          </a:p>
        </p:txBody>
      </p:sp>
      <p:pic>
        <p:nvPicPr>
          <p:cNvPr id="12" name="オーディオ 11">
            <a:hlinkClick r:id="" action="ppaction://media"/>
            <a:extLst>
              <a:ext uri="{FF2B5EF4-FFF2-40B4-BE49-F238E27FC236}">
                <a16:creationId xmlns:a16="http://schemas.microsoft.com/office/drawing/2014/main" id="{AE02293E-2427-4FEA-AD56-FED525EE1A86}"/>
              </a:ext>
            </a:extLst>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9664700" y="17665700"/>
            <a:ext cx="406400" cy="406400"/>
          </a:xfrm>
          <a:prstGeom prst="rect">
            <a:avLst/>
          </a:prstGeom>
        </p:spPr>
      </p:pic>
    </p:spTree>
    <p:custDataLst>
      <p:tags r:id="rId1"/>
    </p:custDataLst>
    <p:extLst>
      <p:ext uri="{BB962C8B-B14F-4D97-AF65-F5344CB8AC3E}">
        <p14:creationId xmlns:p14="http://schemas.microsoft.com/office/powerpoint/2010/main" val="3838283832"/>
      </p:ext>
    </p:extLst>
  </p:cSld>
  <p:clrMapOvr>
    <a:masterClrMapping/>
  </p:clrMapOvr>
  <mc:AlternateContent xmlns:mc="http://schemas.openxmlformats.org/markup-compatibility/2006" xmlns:p14="http://schemas.microsoft.com/office/powerpoint/2010/main">
    <mc:Choice Requires="p14">
      <p:transition spd="med" p14:dur="700" advTm="29467">
        <p:fade/>
      </p:transition>
    </mc:Choice>
    <mc:Fallback xmlns="">
      <p:transition spd="med" advTm="2946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1000"/>
                                        <p:tgtEl>
                                          <p:spTgt spid="7">
                                            <p:txEl>
                                              <p:pRg st="0" end="0"/>
                                            </p:txEl>
                                          </p:spTgt>
                                        </p:tgtEl>
                                      </p:cBhvr>
                                    </p:animEffect>
                                    <p:anim calcmode="lin" valueType="num">
                                      <p:cBhvr>
                                        <p:cTn id="12"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7">
                                            <p:txEl>
                                              <p:pRg st="1" end="1"/>
                                            </p:txEl>
                                          </p:spTgt>
                                        </p:tgtEl>
                                        <p:attrNameLst>
                                          <p:attrName>style.visibility</p:attrName>
                                        </p:attrNameLst>
                                      </p:cBhvr>
                                      <p:to>
                                        <p:strVal val="visible"/>
                                      </p:to>
                                    </p:set>
                                    <p:animEffect transition="in" filter="fade">
                                      <p:cBhvr>
                                        <p:cTn id="18" dur="1000"/>
                                        <p:tgtEl>
                                          <p:spTgt spid="7">
                                            <p:txEl>
                                              <p:pRg st="1" end="1"/>
                                            </p:txEl>
                                          </p:spTgt>
                                        </p:tgtEl>
                                      </p:cBhvr>
                                    </p:animEffect>
                                    <p:anim calcmode="lin" valueType="num">
                                      <p:cBhvr>
                                        <p:cTn id="19"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Effect transition="in" filter="fade">
                                      <p:cBhvr>
                                        <p:cTn id="25" dur="1000"/>
                                        <p:tgtEl>
                                          <p:spTgt spid="7">
                                            <p:txEl>
                                              <p:pRg st="3" end="3"/>
                                            </p:txEl>
                                          </p:spTgt>
                                        </p:tgtEl>
                                      </p:cBhvr>
                                    </p:animEffect>
                                    <p:anim calcmode="lin" valueType="num">
                                      <p:cBhvr>
                                        <p:cTn id="26"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7">
                                            <p:txEl>
                                              <p:pRg st="4" end="4"/>
                                            </p:txEl>
                                          </p:spTgt>
                                        </p:tgtEl>
                                        <p:attrNameLst>
                                          <p:attrName>style.visibility</p:attrName>
                                        </p:attrNameLst>
                                      </p:cBhvr>
                                      <p:to>
                                        <p:strVal val="visible"/>
                                      </p:to>
                                    </p:set>
                                    <p:animEffect transition="in" filter="fade">
                                      <p:cBhvr>
                                        <p:cTn id="32" dur="1000"/>
                                        <p:tgtEl>
                                          <p:spTgt spid="7">
                                            <p:txEl>
                                              <p:pRg st="4" end="4"/>
                                            </p:txEl>
                                          </p:spTgt>
                                        </p:tgtEl>
                                      </p:cBhvr>
                                    </p:animEffect>
                                    <p:anim calcmode="lin" valueType="num">
                                      <p:cBhvr>
                                        <p:cTn id="33"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7">
                                            <p:txEl>
                                              <p:pRg st="6" end="6"/>
                                            </p:txEl>
                                          </p:spTgt>
                                        </p:tgtEl>
                                        <p:attrNameLst>
                                          <p:attrName>style.visibility</p:attrName>
                                        </p:attrNameLst>
                                      </p:cBhvr>
                                      <p:to>
                                        <p:strVal val="visible"/>
                                      </p:to>
                                    </p:set>
                                    <p:animEffect transition="in" filter="fade">
                                      <p:cBhvr>
                                        <p:cTn id="39" dur="1000"/>
                                        <p:tgtEl>
                                          <p:spTgt spid="7">
                                            <p:txEl>
                                              <p:pRg st="6" end="6"/>
                                            </p:txEl>
                                          </p:spTgt>
                                        </p:tgtEl>
                                      </p:cBhvr>
                                    </p:animEffect>
                                    <p:anim calcmode="lin" valueType="num">
                                      <p:cBhvr>
                                        <p:cTn id="40"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7">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7">
                                            <p:txEl>
                                              <p:pRg st="7" end="7"/>
                                            </p:txEl>
                                          </p:spTgt>
                                        </p:tgtEl>
                                        <p:attrNameLst>
                                          <p:attrName>style.visibility</p:attrName>
                                        </p:attrNameLst>
                                      </p:cBhvr>
                                      <p:to>
                                        <p:strVal val="visible"/>
                                      </p:to>
                                    </p:set>
                                    <p:animEffect transition="in" filter="fade">
                                      <p:cBhvr>
                                        <p:cTn id="46" dur="1000"/>
                                        <p:tgtEl>
                                          <p:spTgt spid="7">
                                            <p:txEl>
                                              <p:pRg st="7" end="7"/>
                                            </p:txEl>
                                          </p:spTgt>
                                        </p:tgtEl>
                                      </p:cBhvr>
                                    </p:animEffect>
                                    <p:anim calcmode="lin" valueType="num">
                                      <p:cBhvr>
                                        <p:cTn id="47" dur="1000" fill="hold"/>
                                        <p:tgtEl>
                                          <p:spTgt spid="7">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7">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7">
                                            <p:txEl>
                                              <p:pRg st="9" end="9"/>
                                            </p:txEl>
                                          </p:spTgt>
                                        </p:tgtEl>
                                        <p:attrNameLst>
                                          <p:attrName>style.visibility</p:attrName>
                                        </p:attrNameLst>
                                      </p:cBhvr>
                                      <p:to>
                                        <p:strVal val="visible"/>
                                      </p:to>
                                    </p:set>
                                    <p:animEffect transition="in" filter="fade">
                                      <p:cBhvr>
                                        <p:cTn id="53" dur="1000"/>
                                        <p:tgtEl>
                                          <p:spTgt spid="7">
                                            <p:txEl>
                                              <p:pRg st="9" end="9"/>
                                            </p:txEl>
                                          </p:spTgt>
                                        </p:tgtEl>
                                      </p:cBhvr>
                                    </p:animEffect>
                                    <p:anim calcmode="lin" valueType="num">
                                      <p:cBhvr>
                                        <p:cTn id="54" dur="1000" fill="hold"/>
                                        <p:tgtEl>
                                          <p:spTgt spid="7">
                                            <p:txEl>
                                              <p:pRg st="9" end="9"/>
                                            </p:txEl>
                                          </p:spTgt>
                                        </p:tgtEl>
                                        <p:attrNameLst>
                                          <p:attrName>ppt_x</p:attrName>
                                        </p:attrNameLst>
                                      </p:cBhvr>
                                      <p:tavLst>
                                        <p:tav tm="0">
                                          <p:val>
                                            <p:strVal val="#ppt_x"/>
                                          </p:val>
                                        </p:tav>
                                        <p:tav tm="100000">
                                          <p:val>
                                            <p:strVal val="#ppt_x"/>
                                          </p:val>
                                        </p:tav>
                                      </p:tavLst>
                                    </p:anim>
                                    <p:anim calcmode="lin" valueType="num">
                                      <p:cBhvr>
                                        <p:cTn id="55" dur="1000" fill="hold"/>
                                        <p:tgtEl>
                                          <p:spTgt spid="7">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7">
                                            <p:txEl>
                                              <p:pRg st="10" end="10"/>
                                            </p:txEl>
                                          </p:spTgt>
                                        </p:tgtEl>
                                        <p:attrNameLst>
                                          <p:attrName>style.visibility</p:attrName>
                                        </p:attrNameLst>
                                      </p:cBhvr>
                                      <p:to>
                                        <p:strVal val="visible"/>
                                      </p:to>
                                    </p:set>
                                    <p:animEffect transition="in" filter="fade">
                                      <p:cBhvr>
                                        <p:cTn id="60" dur="1000"/>
                                        <p:tgtEl>
                                          <p:spTgt spid="7">
                                            <p:txEl>
                                              <p:pRg st="10" end="10"/>
                                            </p:txEl>
                                          </p:spTgt>
                                        </p:tgtEl>
                                      </p:cBhvr>
                                    </p:animEffect>
                                    <p:anim calcmode="lin" valueType="num">
                                      <p:cBhvr>
                                        <p:cTn id="61" dur="1000" fill="hold"/>
                                        <p:tgtEl>
                                          <p:spTgt spid="7">
                                            <p:txEl>
                                              <p:pRg st="10" end="10"/>
                                            </p:txEl>
                                          </p:spTgt>
                                        </p:tgtEl>
                                        <p:attrNameLst>
                                          <p:attrName>ppt_x</p:attrName>
                                        </p:attrNameLst>
                                      </p:cBhvr>
                                      <p:tavLst>
                                        <p:tav tm="0">
                                          <p:val>
                                            <p:strVal val="#ppt_x"/>
                                          </p:val>
                                        </p:tav>
                                        <p:tav tm="100000">
                                          <p:val>
                                            <p:strVal val="#ppt_x"/>
                                          </p:val>
                                        </p:tav>
                                      </p:tavLst>
                                    </p:anim>
                                    <p:anim calcmode="lin" valueType="num">
                                      <p:cBhvr>
                                        <p:cTn id="62" dur="1000" fill="hold"/>
                                        <p:tgtEl>
                                          <p:spTgt spid="7">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7">
                                            <p:txEl>
                                              <p:pRg st="12" end="12"/>
                                            </p:txEl>
                                          </p:spTgt>
                                        </p:tgtEl>
                                        <p:attrNameLst>
                                          <p:attrName>style.visibility</p:attrName>
                                        </p:attrNameLst>
                                      </p:cBhvr>
                                      <p:to>
                                        <p:strVal val="visible"/>
                                      </p:to>
                                    </p:set>
                                    <p:animEffect transition="in" filter="fade">
                                      <p:cBhvr>
                                        <p:cTn id="67" dur="1000"/>
                                        <p:tgtEl>
                                          <p:spTgt spid="7">
                                            <p:txEl>
                                              <p:pRg st="12" end="12"/>
                                            </p:txEl>
                                          </p:spTgt>
                                        </p:tgtEl>
                                      </p:cBhvr>
                                    </p:animEffect>
                                    <p:anim calcmode="lin" valueType="num">
                                      <p:cBhvr>
                                        <p:cTn id="68" dur="1000" fill="hold"/>
                                        <p:tgtEl>
                                          <p:spTgt spid="7">
                                            <p:txEl>
                                              <p:pRg st="12" end="12"/>
                                            </p:txEl>
                                          </p:spTgt>
                                        </p:tgtEl>
                                        <p:attrNameLst>
                                          <p:attrName>ppt_x</p:attrName>
                                        </p:attrNameLst>
                                      </p:cBhvr>
                                      <p:tavLst>
                                        <p:tav tm="0">
                                          <p:val>
                                            <p:strVal val="#ppt_x"/>
                                          </p:val>
                                        </p:tav>
                                        <p:tav tm="100000">
                                          <p:val>
                                            <p:strVal val="#ppt_x"/>
                                          </p:val>
                                        </p:tav>
                                      </p:tavLst>
                                    </p:anim>
                                    <p:anim calcmode="lin" valueType="num">
                                      <p:cBhvr>
                                        <p:cTn id="69" dur="1000" fill="hold"/>
                                        <p:tgtEl>
                                          <p:spTgt spid="7">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nodeType="clickEffect">
                                  <p:stCondLst>
                                    <p:cond delay="0"/>
                                  </p:stCondLst>
                                  <p:childTnLst>
                                    <p:set>
                                      <p:cBhvr>
                                        <p:cTn id="73" dur="1" fill="hold">
                                          <p:stCondLst>
                                            <p:cond delay="0"/>
                                          </p:stCondLst>
                                        </p:cTn>
                                        <p:tgtEl>
                                          <p:spTgt spid="7">
                                            <p:txEl>
                                              <p:pRg st="13" end="13"/>
                                            </p:txEl>
                                          </p:spTgt>
                                        </p:tgtEl>
                                        <p:attrNameLst>
                                          <p:attrName>style.visibility</p:attrName>
                                        </p:attrNameLst>
                                      </p:cBhvr>
                                      <p:to>
                                        <p:strVal val="visible"/>
                                      </p:to>
                                    </p:set>
                                    <p:animEffect transition="in" filter="fade">
                                      <p:cBhvr>
                                        <p:cTn id="74" dur="1000"/>
                                        <p:tgtEl>
                                          <p:spTgt spid="7">
                                            <p:txEl>
                                              <p:pRg st="13" end="13"/>
                                            </p:txEl>
                                          </p:spTgt>
                                        </p:tgtEl>
                                      </p:cBhvr>
                                    </p:animEffect>
                                    <p:anim calcmode="lin" valueType="num">
                                      <p:cBhvr>
                                        <p:cTn id="75" dur="1000" fill="hold"/>
                                        <p:tgtEl>
                                          <p:spTgt spid="7">
                                            <p:txEl>
                                              <p:pRg st="13" end="13"/>
                                            </p:txEl>
                                          </p:spTgt>
                                        </p:tgtEl>
                                        <p:attrNameLst>
                                          <p:attrName>ppt_x</p:attrName>
                                        </p:attrNameLst>
                                      </p:cBhvr>
                                      <p:tavLst>
                                        <p:tav tm="0">
                                          <p:val>
                                            <p:strVal val="#ppt_x"/>
                                          </p:val>
                                        </p:tav>
                                        <p:tav tm="100000">
                                          <p:val>
                                            <p:strVal val="#ppt_x"/>
                                          </p:val>
                                        </p:tav>
                                      </p:tavLst>
                                    </p:anim>
                                    <p:anim calcmode="lin" valueType="num">
                                      <p:cBhvr>
                                        <p:cTn id="76" dur="1000" fill="hold"/>
                                        <p:tgtEl>
                                          <p:spTgt spid="7">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nodeType="clickEffect">
                                  <p:stCondLst>
                                    <p:cond delay="0"/>
                                  </p:stCondLst>
                                  <p:childTnLst>
                                    <p:set>
                                      <p:cBhvr>
                                        <p:cTn id="80" dur="1" fill="hold">
                                          <p:stCondLst>
                                            <p:cond delay="0"/>
                                          </p:stCondLst>
                                        </p:cTn>
                                        <p:tgtEl>
                                          <p:spTgt spid="7">
                                            <p:txEl>
                                              <p:pRg st="15" end="15"/>
                                            </p:txEl>
                                          </p:spTgt>
                                        </p:tgtEl>
                                        <p:attrNameLst>
                                          <p:attrName>style.visibility</p:attrName>
                                        </p:attrNameLst>
                                      </p:cBhvr>
                                      <p:to>
                                        <p:strVal val="visible"/>
                                      </p:to>
                                    </p:set>
                                    <p:animEffect transition="in" filter="fade">
                                      <p:cBhvr>
                                        <p:cTn id="81" dur="1000"/>
                                        <p:tgtEl>
                                          <p:spTgt spid="7">
                                            <p:txEl>
                                              <p:pRg st="15" end="15"/>
                                            </p:txEl>
                                          </p:spTgt>
                                        </p:tgtEl>
                                      </p:cBhvr>
                                    </p:animEffect>
                                    <p:anim calcmode="lin" valueType="num">
                                      <p:cBhvr>
                                        <p:cTn id="82" dur="1000" fill="hold"/>
                                        <p:tgtEl>
                                          <p:spTgt spid="7">
                                            <p:txEl>
                                              <p:pRg st="15" end="15"/>
                                            </p:txEl>
                                          </p:spTgt>
                                        </p:tgtEl>
                                        <p:attrNameLst>
                                          <p:attrName>ppt_x</p:attrName>
                                        </p:attrNameLst>
                                      </p:cBhvr>
                                      <p:tavLst>
                                        <p:tav tm="0">
                                          <p:val>
                                            <p:strVal val="#ppt_x"/>
                                          </p:val>
                                        </p:tav>
                                        <p:tav tm="100000">
                                          <p:val>
                                            <p:strVal val="#ppt_x"/>
                                          </p:val>
                                        </p:tav>
                                      </p:tavLst>
                                    </p:anim>
                                    <p:anim calcmode="lin" valueType="num">
                                      <p:cBhvr>
                                        <p:cTn id="83" dur="1000" fill="hold"/>
                                        <p:tgtEl>
                                          <p:spTgt spid="7">
                                            <p:txEl>
                                              <p:pRg st="15" end="15"/>
                                            </p:txEl>
                                          </p:spTgt>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42" presetClass="entr" presetSubtype="0" fill="hold" grpId="0" nodeType="clickEffect">
                                  <p:stCondLst>
                                    <p:cond delay="0"/>
                                  </p:stCondLst>
                                  <p:childTnLst>
                                    <p:set>
                                      <p:cBhvr>
                                        <p:cTn id="87" dur="1" fill="hold">
                                          <p:stCondLst>
                                            <p:cond delay="0"/>
                                          </p:stCondLst>
                                        </p:cTn>
                                        <p:tgtEl>
                                          <p:spTgt spid="8"/>
                                        </p:tgtEl>
                                        <p:attrNameLst>
                                          <p:attrName>style.visibility</p:attrName>
                                        </p:attrNameLst>
                                      </p:cBhvr>
                                      <p:to>
                                        <p:strVal val="visible"/>
                                      </p:to>
                                    </p:set>
                                    <p:animEffect transition="in" filter="fade">
                                      <p:cBhvr>
                                        <p:cTn id="88" dur="1000"/>
                                        <p:tgtEl>
                                          <p:spTgt spid="8"/>
                                        </p:tgtEl>
                                      </p:cBhvr>
                                    </p:animEffect>
                                    <p:anim calcmode="lin" valueType="num">
                                      <p:cBhvr>
                                        <p:cTn id="89" dur="1000" fill="hold"/>
                                        <p:tgtEl>
                                          <p:spTgt spid="8"/>
                                        </p:tgtEl>
                                        <p:attrNameLst>
                                          <p:attrName>ppt_x</p:attrName>
                                        </p:attrNameLst>
                                      </p:cBhvr>
                                      <p:tavLst>
                                        <p:tav tm="0">
                                          <p:val>
                                            <p:strVal val="#ppt_x"/>
                                          </p:val>
                                        </p:tav>
                                        <p:tav tm="100000">
                                          <p:val>
                                            <p:strVal val="#ppt_x"/>
                                          </p:val>
                                        </p:tav>
                                      </p:tavLst>
                                    </p:anim>
                                    <p:anim calcmode="lin" valueType="num">
                                      <p:cBhvr>
                                        <p:cTn id="9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91" fill="hold" display="0">
                  <p:stCondLst>
                    <p:cond delay="indefinite"/>
                  </p:stCondLst>
                  <p:endCondLst>
                    <p:cond evt="onStopAudio" delay="0">
                      <p:tgtEl>
                        <p:sldTgt/>
                      </p:tgtEl>
                    </p:cond>
                  </p:endCondLst>
                </p:cTn>
                <p:tgtEl>
                  <p:spTgt spid="12"/>
                </p:tgtEl>
              </p:cMediaNode>
            </p:audio>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329BCE22-F7DE-4EA2-D224-AEC9B1D047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0287000" cy="18288000"/>
          </a:xfrm>
          <a:prstGeom prst="rect">
            <a:avLst/>
          </a:prstGeom>
        </p:spPr>
      </p:pic>
      <p:sp>
        <p:nvSpPr>
          <p:cNvPr id="2" name="タイトル 1">
            <a:extLst>
              <a:ext uri="{FF2B5EF4-FFF2-40B4-BE49-F238E27FC236}">
                <a16:creationId xmlns:a16="http://schemas.microsoft.com/office/drawing/2014/main" id="{C3B42856-D024-6AA0-8CF0-05A9CCD88F5E}"/>
              </a:ext>
            </a:extLst>
          </p:cNvPr>
          <p:cNvSpPr>
            <a:spLocks noGrp="1"/>
          </p:cNvSpPr>
          <p:nvPr>
            <p:ph type="title"/>
          </p:nvPr>
        </p:nvSpPr>
        <p:spPr/>
        <p:txBody>
          <a:bodyPr>
            <a:normAutofit/>
          </a:bodyPr>
          <a:lstStyle/>
          <a:p>
            <a:r>
              <a:rPr lang="ja-JP" altLang="en-US" sz="11500" b="1" dirty="0">
                <a:latin typeface="+mn-ea"/>
                <a:ea typeface="+mn-ea"/>
              </a:rPr>
              <a:t>診療時間</a:t>
            </a:r>
          </a:p>
        </p:txBody>
      </p:sp>
      <p:graphicFrame>
        <p:nvGraphicFramePr>
          <p:cNvPr id="4" name="表 4">
            <a:extLst>
              <a:ext uri="{FF2B5EF4-FFF2-40B4-BE49-F238E27FC236}">
                <a16:creationId xmlns:a16="http://schemas.microsoft.com/office/drawing/2014/main" id="{83E097C9-6E73-B26C-FD47-4DF8EBE8EC38}"/>
              </a:ext>
            </a:extLst>
          </p:cNvPr>
          <p:cNvGraphicFramePr>
            <a:graphicFrameLocks noGrp="1"/>
          </p:cNvGraphicFramePr>
          <p:nvPr>
            <p:ph idx="1"/>
            <p:extLst>
              <p:ext uri="{D42A27DB-BD31-4B8C-83A1-F6EECF244321}">
                <p14:modId xmlns:p14="http://schemas.microsoft.com/office/powerpoint/2010/main" val="24575106"/>
              </p:ext>
            </p:extLst>
          </p:nvPr>
        </p:nvGraphicFramePr>
        <p:xfrm>
          <a:off x="305798" y="5348687"/>
          <a:ext cx="9675404" cy="7986712"/>
        </p:xfrm>
        <a:graphic>
          <a:graphicData uri="http://schemas.openxmlformats.org/drawingml/2006/table">
            <a:tbl>
              <a:tblPr firstRow="1" firstCol="1">
                <a:tableStyleId>{FABFCF23-3B69-468F-B69F-88F6DE6A72F2}</a:tableStyleId>
              </a:tblPr>
              <a:tblGrid>
                <a:gridCol w="771229">
                  <a:extLst>
                    <a:ext uri="{9D8B030D-6E8A-4147-A177-3AD203B41FA5}">
                      <a16:colId xmlns:a16="http://schemas.microsoft.com/office/drawing/2014/main" val="706369735"/>
                    </a:ext>
                  </a:extLst>
                </a:gridCol>
                <a:gridCol w="4862958">
                  <a:extLst>
                    <a:ext uri="{9D8B030D-6E8A-4147-A177-3AD203B41FA5}">
                      <a16:colId xmlns:a16="http://schemas.microsoft.com/office/drawing/2014/main" val="2283178462"/>
                    </a:ext>
                  </a:extLst>
                </a:gridCol>
                <a:gridCol w="4041217">
                  <a:extLst>
                    <a:ext uri="{9D8B030D-6E8A-4147-A177-3AD203B41FA5}">
                      <a16:colId xmlns:a16="http://schemas.microsoft.com/office/drawing/2014/main" val="1772480944"/>
                    </a:ext>
                  </a:extLst>
                </a:gridCol>
              </a:tblGrid>
              <a:tr h="990600">
                <a:tc>
                  <a:txBody>
                    <a:bodyPr/>
                    <a:lstStyle/>
                    <a:p>
                      <a:endParaRPr kumimoji="1" lang="ja-JP" altLang="en-US" sz="4400" dirty="0"/>
                    </a:p>
                  </a:txBody>
                  <a:tcPr marL="77153" marR="77153" marT="38576" marB="38576"/>
                </a:tc>
                <a:tc>
                  <a:txBody>
                    <a:bodyPr/>
                    <a:lstStyle/>
                    <a:p>
                      <a:pPr algn="ctr"/>
                      <a:r>
                        <a:rPr kumimoji="1" lang="en-US" altLang="ja-JP" sz="4000" dirty="0">
                          <a:solidFill>
                            <a:schemeClr val="tx1"/>
                          </a:solidFill>
                          <a:latin typeface="+mn-ea"/>
                          <a:ea typeface="+mn-ea"/>
                        </a:rPr>
                        <a:t>9</a:t>
                      </a:r>
                      <a:r>
                        <a:rPr kumimoji="1" lang="ja-JP" altLang="en-US" sz="4000" dirty="0">
                          <a:solidFill>
                            <a:schemeClr val="tx1"/>
                          </a:solidFill>
                          <a:latin typeface="+mn-ea"/>
                          <a:ea typeface="+mn-ea"/>
                        </a:rPr>
                        <a:t>：</a:t>
                      </a:r>
                      <a:r>
                        <a:rPr kumimoji="1" lang="en-US" altLang="ja-JP" sz="4000" dirty="0">
                          <a:solidFill>
                            <a:schemeClr val="tx1"/>
                          </a:solidFill>
                          <a:latin typeface="+mn-ea"/>
                          <a:ea typeface="+mn-ea"/>
                        </a:rPr>
                        <a:t>00</a:t>
                      </a:r>
                      <a:r>
                        <a:rPr kumimoji="1" lang="ja-JP" altLang="en-US" sz="4000" dirty="0">
                          <a:solidFill>
                            <a:schemeClr val="tx1"/>
                          </a:solidFill>
                          <a:latin typeface="+mn-ea"/>
                          <a:ea typeface="+mn-ea"/>
                        </a:rPr>
                        <a:t>～</a:t>
                      </a:r>
                      <a:r>
                        <a:rPr kumimoji="1" lang="en-US" altLang="ja-JP" sz="4000" dirty="0">
                          <a:solidFill>
                            <a:schemeClr val="tx1"/>
                          </a:solidFill>
                          <a:latin typeface="+mn-ea"/>
                          <a:ea typeface="+mn-ea"/>
                        </a:rPr>
                        <a:t>12</a:t>
                      </a:r>
                      <a:r>
                        <a:rPr kumimoji="1" lang="ja-JP" altLang="en-US" sz="4000" dirty="0">
                          <a:solidFill>
                            <a:schemeClr val="tx1"/>
                          </a:solidFill>
                          <a:latin typeface="+mn-ea"/>
                          <a:ea typeface="+mn-ea"/>
                        </a:rPr>
                        <a:t>：</a:t>
                      </a:r>
                      <a:r>
                        <a:rPr kumimoji="1" lang="en-US" altLang="ja-JP" sz="4000" dirty="0">
                          <a:solidFill>
                            <a:schemeClr val="tx1"/>
                          </a:solidFill>
                          <a:latin typeface="+mn-ea"/>
                          <a:ea typeface="+mn-ea"/>
                        </a:rPr>
                        <a:t>30</a:t>
                      </a:r>
                      <a:endParaRPr kumimoji="1" lang="ja-JP" altLang="en-US" sz="4000" dirty="0">
                        <a:solidFill>
                          <a:schemeClr val="tx1"/>
                        </a:solidFill>
                        <a:latin typeface="+mn-ea"/>
                        <a:ea typeface="+mn-ea"/>
                      </a:endParaRPr>
                    </a:p>
                  </a:txBody>
                  <a:tcPr marL="77153" marR="77153" marT="38576" marB="38576"/>
                </a:tc>
                <a:tc>
                  <a:txBody>
                    <a:bodyPr/>
                    <a:lstStyle/>
                    <a:p>
                      <a:pPr algn="ctr"/>
                      <a:r>
                        <a:rPr kumimoji="1" lang="en-US" altLang="ja-JP" sz="4000" dirty="0">
                          <a:solidFill>
                            <a:schemeClr val="tx1"/>
                          </a:solidFill>
                          <a:latin typeface="+mn-ea"/>
                          <a:ea typeface="+mn-ea"/>
                        </a:rPr>
                        <a:t>14</a:t>
                      </a:r>
                      <a:r>
                        <a:rPr kumimoji="1" lang="ja-JP" altLang="en-US" sz="4000" dirty="0">
                          <a:solidFill>
                            <a:schemeClr val="tx1"/>
                          </a:solidFill>
                          <a:latin typeface="+mn-ea"/>
                          <a:ea typeface="+mn-ea"/>
                        </a:rPr>
                        <a:t>：</a:t>
                      </a:r>
                      <a:r>
                        <a:rPr kumimoji="1" lang="en-US" altLang="ja-JP" sz="4000" dirty="0">
                          <a:solidFill>
                            <a:schemeClr val="tx1"/>
                          </a:solidFill>
                          <a:latin typeface="+mn-ea"/>
                          <a:ea typeface="+mn-ea"/>
                        </a:rPr>
                        <a:t>30</a:t>
                      </a:r>
                      <a:r>
                        <a:rPr kumimoji="1" lang="ja-JP" altLang="en-US" sz="4000" dirty="0">
                          <a:solidFill>
                            <a:schemeClr val="tx1"/>
                          </a:solidFill>
                          <a:latin typeface="+mn-ea"/>
                          <a:ea typeface="+mn-ea"/>
                        </a:rPr>
                        <a:t>～</a:t>
                      </a:r>
                      <a:r>
                        <a:rPr kumimoji="1" lang="en-US" altLang="ja-JP" sz="4000" dirty="0">
                          <a:solidFill>
                            <a:schemeClr val="tx1"/>
                          </a:solidFill>
                          <a:latin typeface="+mn-ea"/>
                          <a:ea typeface="+mn-ea"/>
                        </a:rPr>
                        <a:t>18</a:t>
                      </a:r>
                      <a:r>
                        <a:rPr kumimoji="1" lang="ja-JP" altLang="en-US" sz="4000" dirty="0">
                          <a:solidFill>
                            <a:schemeClr val="tx1"/>
                          </a:solidFill>
                          <a:latin typeface="+mn-ea"/>
                          <a:ea typeface="+mn-ea"/>
                        </a:rPr>
                        <a:t>：</a:t>
                      </a:r>
                      <a:r>
                        <a:rPr kumimoji="1" lang="en-US" altLang="ja-JP" sz="4000" dirty="0">
                          <a:solidFill>
                            <a:schemeClr val="tx1"/>
                          </a:solidFill>
                          <a:latin typeface="+mn-ea"/>
                          <a:ea typeface="+mn-ea"/>
                        </a:rPr>
                        <a:t>00</a:t>
                      </a:r>
                      <a:endParaRPr kumimoji="1" lang="ja-JP" altLang="en-US" sz="4000" dirty="0">
                        <a:solidFill>
                          <a:schemeClr val="tx1"/>
                        </a:solidFill>
                        <a:latin typeface="+mn-ea"/>
                        <a:ea typeface="+mn-ea"/>
                      </a:endParaRPr>
                    </a:p>
                  </a:txBody>
                  <a:tcPr marL="77153" marR="77153" marT="38576" marB="38576"/>
                </a:tc>
                <a:extLst>
                  <a:ext uri="{0D108BD9-81ED-4DB2-BD59-A6C34878D82A}">
                    <a16:rowId xmlns:a16="http://schemas.microsoft.com/office/drawing/2014/main" val="2217842115"/>
                  </a:ext>
                </a:extLst>
              </a:tr>
              <a:tr h="882900">
                <a:tc>
                  <a:txBody>
                    <a:bodyPr/>
                    <a:lstStyle/>
                    <a:p>
                      <a:r>
                        <a:rPr kumimoji="1" lang="ja-JP" altLang="en-US" sz="4400" dirty="0"/>
                        <a:t>月</a:t>
                      </a:r>
                      <a:endParaRPr kumimoji="1" lang="en-US" altLang="ja-JP" sz="4400" dirty="0"/>
                    </a:p>
                  </a:txBody>
                  <a:tcPr marL="77153" marR="77153" marT="38576" marB="38576"/>
                </a:tc>
                <a:tc>
                  <a:txBody>
                    <a:bodyPr/>
                    <a:lstStyle/>
                    <a:p>
                      <a:pPr algn="ctr"/>
                      <a:r>
                        <a:rPr kumimoji="1" lang="ja-JP" altLang="en-US" sz="4400" dirty="0">
                          <a:latin typeface="+mn-ea"/>
                          <a:ea typeface="+mn-ea"/>
                        </a:rPr>
                        <a:t>羽田野　実</a:t>
                      </a:r>
                    </a:p>
                  </a:txBody>
                  <a:tcPr marL="77153" marR="77153" marT="38576" marB="38576"/>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400" dirty="0">
                          <a:latin typeface="+mn-ea"/>
                          <a:ea typeface="+mn-ea"/>
                        </a:rPr>
                        <a:t>羽田野　実</a:t>
                      </a:r>
                    </a:p>
                  </a:txBody>
                  <a:tcPr marL="77153" marR="77153" marT="38576" marB="38576"/>
                </a:tc>
                <a:extLst>
                  <a:ext uri="{0D108BD9-81ED-4DB2-BD59-A6C34878D82A}">
                    <a16:rowId xmlns:a16="http://schemas.microsoft.com/office/drawing/2014/main" val="4140197809"/>
                  </a:ext>
                </a:extLst>
              </a:tr>
              <a:tr h="996700">
                <a:tc>
                  <a:txBody>
                    <a:bodyPr/>
                    <a:lstStyle/>
                    <a:p>
                      <a:r>
                        <a:rPr kumimoji="1" lang="ja-JP" altLang="en-US" sz="4400" dirty="0"/>
                        <a:t>火</a:t>
                      </a:r>
                    </a:p>
                  </a:txBody>
                  <a:tcPr marL="77153" marR="77153" marT="38576" marB="38576"/>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400" dirty="0">
                          <a:latin typeface="+mn-ea"/>
                          <a:ea typeface="+mn-ea"/>
                        </a:rPr>
                        <a:t>羽田野　実</a:t>
                      </a:r>
                      <a:r>
                        <a:rPr kumimoji="1" lang="en-US" altLang="ja-JP" sz="4400" dirty="0">
                          <a:latin typeface="+mn-ea"/>
                          <a:ea typeface="+mn-ea"/>
                        </a:rPr>
                        <a:t>/</a:t>
                      </a:r>
                      <a:r>
                        <a:rPr kumimoji="1" lang="ja-JP" altLang="en-US" sz="4400" dirty="0">
                          <a:latin typeface="+mn-ea"/>
                          <a:ea typeface="+mn-ea"/>
                        </a:rPr>
                        <a:t>隆</a:t>
                      </a:r>
                    </a:p>
                  </a:txBody>
                  <a:tcPr marL="77153" marR="77153" marT="38576" marB="38576"/>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400" dirty="0">
                          <a:latin typeface="+mn-ea"/>
                          <a:ea typeface="+mn-ea"/>
                        </a:rPr>
                        <a:t>羽田野　実</a:t>
                      </a:r>
                      <a:r>
                        <a:rPr kumimoji="1" lang="en-US" altLang="ja-JP" sz="4400" dirty="0">
                          <a:latin typeface="+mn-ea"/>
                          <a:ea typeface="+mn-ea"/>
                        </a:rPr>
                        <a:t>/</a:t>
                      </a:r>
                      <a:r>
                        <a:rPr kumimoji="1" lang="ja-JP" altLang="en-US" sz="4400" dirty="0">
                          <a:latin typeface="+mn-ea"/>
                          <a:ea typeface="+mn-ea"/>
                        </a:rPr>
                        <a:t>隆</a:t>
                      </a:r>
                    </a:p>
                  </a:txBody>
                  <a:tcPr marL="77153" marR="77153" marT="38576" marB="38576"/>
                </a:tc>
                <a:extLst>
                  <a:ext uri="{0D108BD9-81ED-4DB2-BD59-A6C34878D82A}">
                    <a16:rowId xmlns:a16="http://schemas.microsoft.com/office/drawing/2014/main" val="4130561159"/>
                  </a:ext>
                </a:extLst>
              </a:tr>
              <a:tr h="882900">
                <a:tc>
                  <a:txBody>
                    <a:bodyPr/>
                    <a:lstStyle/>
                    <a:p>
                      <a:r>
                        <a:rPr kumimoji="1" lang="ja-JP" altLang="en-US" sz="4400" dirty="0"/>
                        <a:t>水</a:t>
                      </a:r>
                    </a:p>
                  </a:txBody>
                  <a:tcPr marL="77153" marR="77153" marT="38576" marB="38576">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400" dirty="0">
                          <a:latin typeface="+mn-ea"/>
                          <a:ea typeface="+mn-ea"/>
                        </a:rPr>
                        <a:t>羽田野　隆</a:t>
                      </a:r>
                    </a:p>
                  </a:txBody>
                  <a:tcPr marL="77153" marR="77153" marT="38576" marB="38576">
                    <a:solidFill>
                      <a:schemeClr val="bg1"/>
                    </a:solidFill>
                  </a:tcPr>
                </a:tc>
                <a:tc>
                  <a:txBody>
                    <a:bodyPr/>
                    <a:lstStyle/>
                    <a:p>
                      <a:pPr algn="ctr"/>
                      <a:r>
                        <a:rPr kumimoji="1" lang="en-US" altLang="ja-JP" sz="6000" b="1" dirty="0">
                          <a:latin typeface="+mn-ea"/>
                          <a:ea typeface="+mn-ea"/>
                        </a:rPr>
                        <a:t>×</a:t>
                      </a:r>
                      <a:endParaRPr kumimoji="1" lang="ja-JP" altLang="en-US" sz="6000" b="1" dirty="0">
                        <a:latin typeface="+mn-ea"/>
                        <a:ea typeface="+mn-ea"/>
                      </a:endParaRPr>
                    </a:p>
                  </a:txBody>
                  <a:tcPr marL="77153" marR="77153" marT="38576" marB="38576">
                    <a:solidFill>
                      <a:schemeClr val="bg2">
                        <a:lumMod val="90000"/>
                      </a:schemeClr>
                    </a:solidFill>
                  </a:tcPr>
                </a:tc>
                <a:extLst>
                  <a:ext uri="{0D108BD9-81ED-4DB2-BD59-A6C34878D82A}">
                    <a16:rowId xmlns:a16="http://schemas.microsoft.com/office/drawing/2014/main" val="3745783311"/>
                  </a:ext>
                </a:extLst>
              </a:tr>
              <a:tr h="882900">
                <a:tc>
                  <a:txBody>
                    <a:bodyPr/>
                    <a:lstStyle/>
                    <a:p>
                      <a:r>
                        <a:rPr kumimoji="1" lang="ja-JP" altLang="en-US" sz="4400" dirty="0"/>
                        <a:t>木</a:t>
                      </a:r>
                    </a:p>
                  </a:txBody>
                  <a:tcPr marL="77153" marR="77153" marT="38576" marB="38576"/>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400" dirty="0">
                          <a:latin typeface="+mn-ea"/>
                          <a:ea typeface="+mn-ea"/>
                        </a:rPr>
                        <a:t>羽田野　実</a:t>
                      </a:r>
                      <a:r>
                        <a:rPr kumimoji="1" lang="en-US" altLang="ja-JP" sz="4400" dirty="0">
                          <a:latin typeface="+mn-ea"/>
                          <a:ea typeface="+mn-ea"/>
                        </a:rPr>
                        <a:t>/</a:t>
                      </a:r>
                      <a:r>
                        <a:rPr kumimoji="1" lang="ja-JP" altLang="en-US" sz="4400" dirty="0">
                          <a:latin typeface="+mn-ea"/>
                          <a:ea typeface="+mn-ea"/>
                        </a:rPr>
                        <a:t>隆</a:t>
                      </a:r>
                    </a:p>
                  </a:txBody>
                  <a:tcPr marL="77153" marR="77153" marT="38576" marB="38576"/>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400" dirty="0">
                          <a:latin typeface="+mn-ea"/>
                          <a:ea typeface="+mn-ea"/>
                        </a:rPr>
                        <a:t>羽田野　実</a:t>
                      </a:r>
                    </a:p>
                  </a:txBody>
                  <a:tcPr marL="77153" marR="77153" marT="38576" marB="38576"/>
                </a:tc>
                <a:extLst>
                  <a:ext uri="{0D108BD9-81ED-4DB2-BD59-A6C34878D82A}">
                    <a16:rowId xmlns:a16="http://schemas.microsoft.com/office/drawing/2014/main" val="2284487183"/>
                  </a:ext>
                </a:extLst>
              </a:tr>
              <a:tr h="882900">
                <a:tc>
                  <a:txBody>
                    <a:bodyPr/>
                    <a:lstStyle/>
                    <a:p>
                      <a:r>
                        <a:rPr kumimoji="1" lang="ja-JP" altLang="en-US" sz="4400" dirty="0"/>
                        <a:t>金</a:t>
                      </a:r>
                    </a:p>
                  </a:txBody>
                  <a:tcPr marL="77153" marR="77153" marT="38576" marB="38576"/>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400" dirty="0">
                          <a:latin typeface="+mn-ea"/>
                          <a:ea typeface="+mn-ea"/>
                        </a:rPr>
                        <a:t>羽田野　実</a:t>
                      </a:r>
                      <a:r>
                        <a:rPr kumimoji="1" lang="en-US" altLang="ja-JP" sz="4400" b="1" dirty="0">
                          <a:solidFill>
                            <a:srgbClr val="FF0000"/>
                          </a:solidFill>
                          <a:latin typeface="+mn-ea"/>
                          <a:ea typeface="+mn-ea"/>
                        </a:rPr>
                        <a:t>※</a:t>
                      </a:r>
                      <a:endParaRPr kumimoji="1" lang="ja-JP" altLang="en-US" sz="4400" b="1" dirty="0">
                        <a:solidFill>
                          <a:srgbClr val="FF0000"/>
                        </a:solidFill>
                        <a:latin typeface="+mn-ea"/>
                        <a:ea typeface="+mn-ea"/>
                      </a:endParaRPr>
                    </a:p>
                  </a:txBody>
                  <a:tcPr marL="77153" marR="77153" marT="38576" marB="38576"/>
                </a:tc>
                <a:tc>
                  <a:txBody>
                    <a:bodyPr/>
                    <a:lstStyle/>
                    <a:p>
                      <a:pPr algn="ctr"/>
                      <a:r>
                        <a:rPr kumimoji="1" lang="ja-JP" altLang="en-US" sz="4400" dirty="0">
                          <a:latin typeface="+mn-ea"/>
                          <a:ea typeface="+mn-ea"/>
                        </a:rPr>
                        <a:t>羽田野　実</a:t>
                      </a:r>
                    </a:p>
                  </a:txBody>
                  <a:tcPr marL="77153" marR="77153" marT="38576" marB="38576"/>
                </a:tc>
                <a:extLst>
                  <a:ext uri="{0D108BD9-81ED-4DB2-BD59-A6C34878D82A}">
                    <a16:rowId xmlns:a16="http://schemas.microsoft.com/office/drawing/2014/main" val="187690129"/>
                  </a:ext>
                </a:extLst>
              </a:tr>
              <a:tr h="1459048">
                <a:tc>
                  <a:txBody>
                    <a:bodyPr/>
                    <a:lstStyle/>
                    <a:p>
                      <a:r>
                        <a:rPr kumimoji="1" lang="ja-JP" altLang="en-US" sz="4400" dirty="0"/>
                        <a:t>土</a:t>
                      </a:r>
                    </a:p>
                  </a:txBody>
                  <a:tcPr marL="77153" marR="77153" marT="38576" marB="38576">
                    <a:solidFill>
                      <a:schemeClr val="bg1"/>
                    </a:solidFill>
                  </a:tcPr>
                </a:tc>
                <a:tc>
                  <a:txBody>
                    <a:bodyPr/>
                    <a:lstStyle/>
                    <a:p>
                      <a:pPr marL="0" marR="0" lvl="0" indent="0" algn="ctr" defTabSz="1028700" rtl="0" eaLnBrk="1" fontAlgn="auto" latinLnBrk="0" hangingPunct="1">
                        <a:lnSpc>
                          <a:spcPct val="100000"/>
                        </a:lnSpc>
                        <a:spcBef>
                          <a:spcPts val="0"/>
                        </a:spcBef>
                        <a:spcAft>
                          <a:spcPts val="0"/>
                        </a:spcAft>
                        <a:buClrTx/>
                        <a:buSzTx/>
                        <a:buFontTx/>
                        <a:buNone/>
                        <a:tabLst/>
                        <a:defRPr/>
                      </a:pPr>
                      <a:r>
                        <a:rPr kumimoji="1" lang="ja-JP" altLang="en-US" sz="4400" dirty="0">
                          <a:latin typeface="+mn-ea"/>
                          <a:ea typeface="+mn-ea"/>
                        </a:rPr>
                        <a:t>羽田野　実</a:t>
                      </a:r>
                    </a:p>
                    <a:p>
                      <a:pPr algn="ctr"/>
                      <a:r>
                        <a:rPr kumimoji="1" lang="ja-JP" altLang="en-US" sz="4400" dirty="0">
                          <a:latin typeface="+mn-ea"/>
                          <a:ea typeface="+mn-ea"/>
                        </a:rPr>
                        <a:t>（</a:t>
                      </a:r>
                      <a:r>
                        <a:rPr kumimoji="1" lang="en-US" altLang="ja-JP" sz="4400" dirty="0">
                          <a:latin typeface="+mn-ea"/>
                          <a:ea typeface="+mn-ea"/>
                        </a:rPr>
                        <a:t>12</a:t>
                      </a:r>
                      <a:r>
                        <a:rPr kumimoji="1" lang="ja-JP" altLang="en-US" sz="4400" dirty="0">
                          <a:latin typeface="+mn-ea"/>
                          <a:ea typeface="+mn-ea"/>
                        </a:rPr>
                        <a:t>時まで）</a:t>
                      </a:r>
                    </a:p>
                  </a:txBody>
                  <a:tcPr marL="77153" marR="77153" marT="38576" marB="38576">
                    <a:solidFill>
                      <a:schemeClr val="bg1"/>
                    </a:solidFill>
                  </a:tcPr>
                </a:tc>
                <a:tc>
                  <a:txBody>
                    <a:bodyPr/>
                    <a:lstStyle/>
                    <a:p>
                      <a:pPr algn="ctr"/>
                      <a:r>
                        <a:rPr kumimoji="1" lang="en-US" altLang="ja-JP" sz="5400" b="1" dirty="0">
                          <a:latin typeface="+mn-ea"/>
                          <a:ea typeface="+mn-ea"/>
                        </a:rPr>
                        <a:t>×</a:t>
                      </a:r>
                      <a:endParaRPr kumimoji="1" lang="ja-JP" altLang="en-US" sz="5400" b="1" dirty="0">
                        <a:latin typeface="+mn-ea"/>
                        <a:ea typeface="+mn-ea"/>
                      </a:endParaRPr>
                    </a:p>
                  </a:txBody>
                  <a:tcPr marL="77153" marR="77153" marT="38576" marB="38576">
                    <a:solidFill>
                      <a:schemeClr val="bg2">
                        <a:lumMod val="90000"/>
                      </a:schemeClr>
                    </a:solidFill>
                  </a:tcPr>
                </a:tc>
                <a:extLst>
                  <a:ext uri="{0D108BD9-81ED-4DB2-BD59-A6C34878D82A}">
                    <a16:rowId xmlns:a16="http://schemas.microsoft.com/office/drawing/2014/main" val="2396471392"/>
                  </a:ext>
                </a:extLst>
              </a:tr>
              <a:tr h="882900">
                <a:tc>
                  <a:txBody>
                    <a:bodyPr/>
                    <a:lstStyle/>
                    <a:p>
                      <a:r>
                        <a:rPr kumimoji="1" lang="ja-JP" altLang="en-US" sz="4400" dirty="0">
                          <a:highlight>
                            <a:srgbClr val="C0C0C0"/>
                          </a:highlight>
                        </a:rPr>
                        <a:t>日</a:t>
                      </a:r>
                    </a:p>
                  </a:txBody>
                  <a:tcPr marL="77153" marR="77153" marT="38576" marB="38576">
                    <a:solidFill>
                      <a:schemeClr val="bg2">
                        <a:lumMod val="90000"/>
                      </a:schemeClr>
                    </a:solidFill>
                  </a:tcPr>
                </a:tc>
                <a:tc>
                  <a:txBody>
                    <a:bodyPr/>
                    <a:lstStyle/>
                    <a:p>
                      <a:pPr algn="ctr"/>
                      <a:r>
                        <a:rPr kumimoji="1" lang="en-US" altLang="ja-JP" sz="5400">
                          <a:latin typeface="+mn-ea"/>
                          <a:ea typeface="+mn-ea"/>
                        </a:rPr>
                        <a:t>×</a:t>
                      </a:r>
                      <a:endParaRPr kumimoji="1" lang="ja-JP" altLang="en-US" sz="5400" dirty="0">
                        <a:latin typeface="+mn-ea"/>
                        <a:ea typeface="+mn-ea"/>
                      </a:endParaRPr>
                    </a:p>
                  </a:txBody>
                  <a:tcPr marL="77153" marR="77153" marT="38576" marB="38576">
                    <a:solidFill>
                      <a:schemeClr val="bg2">
                        <a:lumMod val="90000"/>
                      </a:schemeClr>
                    </a:solidFill>
                  </a:tcPr>
                </a:tc>
                <a:tc>
                  <a:txBody>
                    <a:bodyPr/>
                    <a:lstStyle/>
                    <a:p>
                      <a:pPr algn="ctr"/>
                      <a:r>
                        <a:rPr kumimoji="1" lang="en-US" altLang="ja-JP" sz="5400" b="1" dirty="0">
                          <a:latin typeface="+mn-ea"/>
                          <a:ea typeface="+mn-ea"/>
                        </a:rPr>
                        <a:t>×</a:t>
                      </a:r>
                      <a:endParaRPr kumimoji="1" lang="ja-JP" altLang="en-US" sz="5400" b="1" dirty="0">
                        <a:latin typeface="+mn-ea"/>
                        <a:ea typeface="+mn-ea"/>
                      </a:endParaRPr>
                    </a:p>
                  </a:txBody>
                  <a:tcPr marL="77153" marR="77153" marT="38576" marB="38576">
                    <a:solidFill>
                      <a:schemeClr val="bg2">
                        <a:lumMod val="90000"/>
                      </a:schemeClr>
                    </a:solidFill>
                  </a:tcPr>
                </a:tc>
                <a:extLst>
                  <a:ext uri="{0D108BD9-81ED-4DB2-BD59-A6C34878D82A}">
                    <a16:rowId xmlns:a16="http://schemas.microsoft.com/office/drawing/2014/main" val="1259248947"/>
                  </a:ext>
                </a:extLst>
              </a:tr>
            </a:tbl>
          </a:graphicData>
        </a:graphic>
      </p:graphicFrame>
      <p:sp>
        <p:nvSpPr>
          <p:cNvPr id="5" name="テキスト ボックス 4">
            <a:extLst>
              <a:ext uri="{FF2B5EF4-FFF2-40B4-BE49-F238E27FC236}">
                <a16:creationId xmlns:a16="http://schemas.microsoft.com/office/drawing/2014/main" id="{341D1B5D-6C92-9173-FBEB-6A655597BD5D}"/>
              </a:ext>
            </a:extLst>
          </p:cNvPr>
          <p:cNvSpPr txBox="1"/>
          <p:nvPr/>
        </p:nvSpPr>
        <p:spPr>
          <a:xfrm>
            <a:off x="1468846" y="14175581"/>
            <a:ext cx="8110923" cy="3693319"/>
          </a:xfrm>
          <a:prstGeom prst="rect">
            <a:avLst/>
          </a:prstGeom>
          <a:noFill/>
        </p:spPr>
        <p:txBody>
          <a:bodyPr wrap="square" rtlCol="0">
            <a:spAutoFit/>
          </a:bodyPr>
          <a:lstStyle/>
          <a:p>
            <a:r>
              <a:rPr lang="ja-JP" altLang="en-US" sz="4400" dirty="0"/>
              <a:t>　</a:t>
            </a:r>
            <a:r>
              <a:rPr lang="en-US" altLang="ja-JP" sz="4400" dirty="0"/>
              <a:t>【</a:t>
            </a:r>
            <a:r>
              <a:rPr lang="ja-JP" altLang="en-US" sz="4400" dirty="0"/>
              <a:t>休診日</a:t>
            </a:r>
            <a:r>
              <a:rPr lang="en-US" altLang="ja-JP" sz="4400" dirty="0"/>
              <a:t>】</a:t>
            </a:r>
            <a:r>
              <a:rPr lang="ja-JP" altLang="en-US" sz="4400" dirty="0"/>
              <a:t>日曜・祝日</a:t>
            </a:r>
            <a:endParaRPr lang="en-US" altLang="ja-JP" sz="4400" dirty="0"/>
          </a:p>
          <a:p>
            <a:r>
              <a:rPr lang="ja-JP" altLang="en-US" sz="4400" dirty="0"/>
              <a:t>　   受付は終了</a:t>
            </a:r>
            <a:r>
              <a:rPr lang="en-US" altLang="ja-JP" sz="4400" dirty="0"/>
              <a:t>15</a:t>
            </a:r>
            <a:r>
              <a:rPr lang="ja-JP" altLang="en-US" sz="4400" dirty="0"/>
              <a:t>分前まで</a:t>
            </a:r>
            <a:endParaRPr lang="en-US" altLang="ja-JP" sz="4400" dirty="0"/>
          </a:p>
          <a:p>
            <a:r>
              <a:rPr lang="en-US" altLang="ja-JP" sz="5400" b="1" dirty="0">
                <a:solidFill>
                  <a:schemeClr val="accent2">
                    <a:lumMod val="75000"/>
                  </a:schemeClr>
                </a:solidFill>
              </a:rPr>
              <a:t>※</a:t>
            </a:r>
            <a:r>
              <a:rPr lang="en-US" altLang="ja-JP" sz="4400" dirty="0">
                <a:solidFill>
                  <a:schemeClr val="accent2">
                    <a:lumMod val="75000"/>
                  </a:schemeClr>
                </a:solidFill>
              </a:rPr>
              <a:t>【</a:t>
            </a:r>
            <a:r>
              <a:rPr lang="ja-JP" altLang="en-US" sz="4400" b="1" dirty="0">
                <a:solidFill>
                  <a:schemeClr val="accent2">
                    <a:lumMod val="75000"/>
                  </a:schemeClr>
                </a:solidFill>
              </a:rPr>
              <a:t>整形専門外来</a:t>
            </a:r>
            <a:r>
              <a:rPr lang="en-US" altLang="ja-JP" sz="4400" dirty="0">
                <a:solidFill>
                  <a:schemeClr val="accent2">
                    <a:lumMod val="75000"/>
                  </a:schemeClr>
                </a:solidFill>
              </a:rPr>
              <a:t>】</a:t>
            </a:r>
          </a:p>
          <a:p>
            <a:r>
              <a:rPr lang="ja-JP" altLang="en-US" sz="4800" dirty="0"/>
              <a:t>　　第</a:t>
            </a:r>
            <a:r>
              <a:rPr lang="en-US" altLang="ja-JP" sz="4800" dirty="0"/>
              <a:t>2</a:t>
            </a:r>
            <a:r>
              <a:rPr lang="ja-JP" altLang="en-US" sz="4800" dirty="0"/>
              <a:t>もしくは</a:t>
            </a:r>
            <a:r>
              <a:rPr lang="en-US" altLang="ja-JP" sz="4800" dirty="0"/>
              <a:t>3</a:t>
            </a:r>
            <a:r>
              <a:rPr lang="ja-JP" altLang="en-US" sz="4800" dirty="0"/>
              <a:t>金曜午前</a:t>
            </a:r>
            <a:endParaRPr lang="en-US" altLang="ja-JP" sz="7200" dirty="0"/>
          </a:p>
          <a:p>
            <a:endParaRPr lang="ja-JP" altLang="en-US" sz="4400" dirty="0"/>
          </a:p>
        </p:txBody>
      </p:sp>
      <p:pic>
        <p:nvPicPr>
          <p:cNvPr id="3" name="オーディオ 2">
            <a:hlinkClick r:id="" action="ppaction://media"/>
            <a:extLst>
              <a:ext uri="{FF2B5EF4-FFF2-40B4-BE49-F238E27FC236}">
                <a16:creationId xmlns:a16="http://schemas.microsoft.com/office/drawing/2014/main" id="{00E47209-036A-4E4C-82BF-7F31B9CA6B8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664700" y="17665700"/>
            <a:ext cx="406400" cy="406400"/>
          </a:xfrm>
          <a:prstGeom prst="rect">
            <a:avLst/>
          </a:prstGeom>
        </p:spPr>
      </p:pic>
    </p:spTree>
    <p:extLst>
      <p:ext uri="{BB962C8B-B14F-4D97-AF65-F5344CB8AC3E}">
        <p14:creationId xmlns:p14="http://schemas.microsoft.com/office/powerpoint/2010/main" val="886158409"/>
      </p:ext>
    </p:extLst>
  </p:cSld>
  <p:clrMapOvr>
    <a:masterClrMapping/>
  </p:clrMapOvr>
  <mc:AlternateContent xmlns:mc="http://schemas.openxmlformats.org/markup-compatibility/2006" xmlns:p14="http://schemas.microsoft.com/office/powerpoint/2010/main">
    <mc:Choice Requires="p14">
      <p:transition spd="med" p14:dur="700" advTm="10851">
        <p:fade/>
      </p:transition>
    </mc:Choice>
    <mc:Fallback xmlns="">
      <p:transition spd="med" advTm="1085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3646C0E7-3DD6-AD54-1B8F-4D468B83B5E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773" y="0"/>
            <a:ext cx="10246228" cy="18288000"/>
          </a:xfrm>
          <a:prstGeom prst="rect">
            <a:avLst/>
          </a:prstGeom>
        </p:spPr>
      </p:pic>
      <p:sp>
        <p:nvSpPr>
          <p:cNvPr id="2" name="タイトル 1">
            <a:extLst>
              <a:ext uri="{FF2B5EF4-FFF2-40B4-BE49-F238E27FC236}">
                <a16:creationId xmlns:a16="http://schemas.microsoft.com/office/drawing/2014/main" id="{CCB24CC7-540C-0AD5-8600-5E02F0451115}"/>
              </a:ext>
            </a:extLst>
          </p:cNvPr>
          <p:cNvSpPr>
            <a:spLocks noGrp="1"/>
          </p:cNvSpPr>
          <p:nvPr>
            <p:ph type="title"/>
          </p:nvPr>
        </p:nvSpPr>
        <p:spPr>
          <a:xfrm>
            <a:off x="707230" y="973671"/>
            <a:ext cx="9363869" cy="3534835"/>
          </a:xfrm>
        </p:spPr>
        <p:txBody>
          <a:bodyPr>
            <a:normAutofit/>
          </a:bodyPr>
          <a:lstStyle/>
          <a:p>
            <a:r>
              <a:rPr lang="ja-JP" altLang="en-US" sz="6600" b="1" dirty="0">
                <a:highlight>
                  <a:srgbClr val="FFFF00"/>
                </a:highlight>
                <a:latin typeface="+mn-ea"/>
                <a:ea typeface="+mn-ea"/>
              </a:rPr>
              <a:t>整形外科専門外来</a:t>
            </a:r>
            <a:endParaRPr lang="ja-JP" altLang="en-US" sz="6600" b="1" dirty="0">
              <a:latin typeface="+mn-ea"/>
              <a:ea typeface="+mn-ea"/>
            </a:endParaRPr>
          </a:p>
        </p:txBody>
      </p:sp>
      <p:sp>
        <p:nvSpPr>
          <p:cNvPr id="3" name="コンテンツ プレースホルダー 2">
            <a:extLst>
              <a:ext uri="{FF2B5EF4-FFF2-40B4-BE49-F238E27FC236}">
                <a16:creationId xmlns:a16="http://schemas.microsoft.com/office/drawing/2014/main" id="{CACDBA31-39A8-99A3-BA32-9DF89074789C}"/>
              </a:ext>
            </a:extLst>
          </p:cNvPr>
          <p:cNvSpPr>
            <a:spLocks noGrp="1"/>
          </p:cNvSpPr>
          <p:nvPr>
            <p:ph idx="1"/>
          </p:nvPr>
        </p:nvSpPr>
        <p:spPr/>
        <p:txBody>
          <a:bodyPr/>
          <a:lstStyle/>
          <a:p>
            <a:pPr marL="0" indent="0">
              <a:buNone/>
            </a:pPr>
            <a:r>
              <a:rPr kumimoji="1" lang="ja-JP" altLang="en-US" sz="4800" dirty="0"/>
              <a:t>基本</a:t>
            </a:r>
            <a:r>
              <a:rPr lang="ja-JP" altLang="en-US" sz="4800" b="1" dirty="0">
                <a:solidFill>
                  <a:srgbClr val="C00000"/>
                </a:solidFill>
              </a:rPr>
              <a:t>第</a:t>
            </a:r>
            <a:r>
              <a:rPr lang="en-US" altLang="ja-JP" sz="4800" b="1" dirty="0">
                <a:solidFill>
                  <a:srgbClr val="C00000"/>
                </a:solidFill>
              </a:rPr>
              <a:t>2</a:t>
            </a:r>
            <a:r>
              <a:rPr kumimoji="1" lang="ja-JP" altLang="en-US" sz="4800" dirty="0"/>
              <a:t>もしくは</a:t>
            </a:r>
            <a:r>
              <a:rPr lang="ja-JP" altLang="en-US" sz="4800" b="1" dirty="0">
                <a:solidFill>
                  <a:srgbClr val="C00000"/>
                </a:solidFill>
              </a:rPr>
              <a:t>第</a:t>
            </a:r>
            <a:r>
              <a:rPr lang="en-US" altLang="ja-JP" sz="4800" b="1" dirty="0">
                <a:solidFill>
                  <a:srgbClr val="C00000"/>
                </a:solidFill>
              </a:rPr>
              <a:t>3</a:t>
            </a:r>
            <a:r>
              <a:rPr lang="ja-JP" altLang="en-US" sz="4800" b="1" dirty="0">
                <a:solidFill>
                  <a:srgbClr val="C00000"/>
                </a:solidFill>
              </a:rPr>
              <a:t>金曜日午前</a:t>
            </a:r>
            <a:endParaRPr kumimoji="1" lang="en-US" altLang="ja-JP" sz="4800" b="1" dirty="0">
              <a:solidFill>
                <a:srgbClr val="C00000"/>
              </a:solidFill>
            </a:endParaRPr>
          </a:p>
          <a:p>
            <a:pPr marL="0" indent="0">
              <a:buNone/>
            </a:pPr>
            <a:r>
              <a:rPr kumimoji="1" lang="ja-JP" altLang="en-US" sz="4800" dirty="0"/>
              <a:t>に行っております。</a:t>
            </a:r>
            <a:endParaRPr kumimoji="1" lang="en-US" altLang="ja-JP" sz="4800" dirty="0"/>
          </a:p>
          <a:p>
            <a:pPr marL="0" indent="0">
              <a:buNone/>
            </a:pPr>
            <a:endParaRPr kumimoji="1" lang="en-US" altLang="ja-JP" sz="4800" dirty="0"/>
          </a:p>
          <a:p>
            <a:r>
              <a:rPr lang="ja-JP" altLang="en-US" sz="4800" b="1" dirty="0">
                <a:latin typeface="+mn-ea"/>
              </a:rPr>
              <a:t>今後のスケジュール</a:t>
            </a:r>
            <a:endParaRPr lang="en-US" altLang="ja-JP" sz="4800" b="1" dirty="0">
              <a:latin typeface="+mn-ea"/>
            </a:endParaRPr>
          </a:p>
          <a:p>
            <a:endParaRPr kumimoji="1" lang="ja-JP" altLang="en-US" dirty="0"/>
          </a:p>
        </p:txBody>
      </p:sp>
      <p:graphicFrame>
        <p:nvGraphicFramePr>
          <p:cNvPr id="4" name="表 4">
            <a:extLst>
              <a:ext uri="{FF2B5EF4-FFF2-40B4-BE49-F238E27FC236}">
                <a16:creationId xmlns:a16="http://schemas.microsoft.com/office/drawing/2014/main" id="{DB6E4C94-7C50-E038-D701-002C20F93A4C}"/>
              </a:ext>
            </a:extLst>
          </p:cNvPr>
          <p:cNvGraphicFramePr>
            <a:graphicFrameLocks noGrp="1"/>
          </p:cNvGraphicFramePr>
          <p:nvPr>
            <p:extLst>
              <p:ext uri="{D42A27DB-BD31-4B8C-83A1-F6EECF244321}">
                <p14:modId xmlns:p14="http://schemas.microsoft.com/office/powerpoint/2010/main" val="3376068960"/>
              </p:ext>
            </p:extLst>
          </p:nvPr>
        </p:nvGraphicFramePr>
        <p:xfrm>
          <a:off x="707230" y="9144000"/>
          <a:ext cx="8563769" cy="7888660"/>
        </p:xfrm>
        <a:graphic>
          <a:graphicData uri="http://schemas.openxmlformats.org/drawingml/2006/table">
            <a:tbl>
              <a:tblPr firstRow="1" bandRow="1">
                <a:tableStyleId>{0E3FDE45-AF77-4B5C-9715-49D594BDF05E}</a:tableStyleId>
              </a:tblPr>
              <a:tblGrid>
                <a:gridCol w="2193873">
                  <a:extLst>
                    <a:ext uri="{9D8B030D-6E8A-4147-A177-3AD203B41FA5}">
                      <a16:colId xmlns:a16="http://schemas.microsoft.com/office/drawing/2014/main" val="654837591"/>
                    </a:ext>
                  </a:extLst>
                </a:gridCol>
                <a:gridCol w="6369896">
                  <a:extLst>
                    <a:ext uri="{9D8B030D-6E8A-4147-A177-3AD203B41FA5}">
                      <a16:colId xmlns:a16="http://schemas.microsoft.com/office/drawing/2014/main" val="66567887"/>
                    </a:ext>
                  </a:extLst>
                </a:gridCol>
              </a:tblGrid>
              <a:tr h="0">
                <a:tc>
                  <a:txBody>
                    <a:bodyPr/>
                    <a:lstStyle/>
                    <a:p>
                      <a:r>
                        <a:rPr kumimoji="1" lang="en-US" altLang="ja-JP" sz="4000" dirty="0"/>
                        <a:t>2023</a:t>
                      </a:r>
                      <a:r>
                        <a:rPr kumimoji="1" lang="ja-JP" altLang="en-US" sz="4000" dirty="0"/>
                        <a:t>年</a:t>
                      </a:r>
                    </a:p>
                  </a:txBody>
                  <a:tcPr marL="77153" marR="77153" marT="38576" marB="38576"/>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3600" b="0" dirty="0"/>
                        <a:t>9</a:t>
                      </a:r>
                      <a:r>
                        <a:rPr kumimoji="1" lang="ja-JP" altLang="en-US" sz="3600" b="0" dirty="0"/>
                        <a:t>月</a:t>
                      </a:r>
                      <a:r>
                        <a:rPr kumimoji="1" lang="en-US" altLang="ja-JP" sz="3600" b="0" dirty="0"/>
                        <a:t>15</a:t>
                      </a:r>
                      <a:r>
                        <a:rPr kumimoji="1" lang="ja-JP" altLang="en-US" sz="3600" b="0" dirty="0"/>
                        <a:t>日（金）　</a:t>
                      </a:r>
                      <a:r>
                        <a:rPr kumimoji="1" lang="en-US" altLang="ja-JP" sz="3600" b="0" dirty="0"/>
                        <a:t>9</a:t>
                      </a:r>
                      <a:r>
                        <a:rPr kumimoji="1" lang="ja-JP" altLang="en-US" sz="3600" b="0" dirty="0"/>
                        <a:t>：</a:t>
                      </a:r>
                      <a:r>
                        <a:rPr kumimoji="1" lang="en-US" altLang="ja-JP" sz="3600" b="0" dirty="0"/>
                        <a:t>00‐12</a:t>
                      </a:r>
                      <a:r>
                        <a:rPr kumimoji="1" lang="ja-JP" altLang="en-US" sz="3600" b="0" dirty="0"/>
                        <a:t>：</a:t>
                      </a:r>
                      <a:r>
                        <a:rPr kumimoji="1" lang="en-US" altLang="ja-JP" sz="3600" b="0" dirty="0"/>
                        <a:t>30</a:t>
                      </a:r>
                      <a:endParaRPr kumimoji="1" lang="ja-JP" altLang="en-US" sz="3600" b="0" dirty="0"/>
                    </a:p>
                  </a:txBody>
                  <a:tcPr marL="77153" marR="77153" marT="38576" marB="38576"/>
                </a:tc>
                <a:extLst>
                  <a:ext uri="{0D108BD9-81ED-4DB2-BD59-A6C34878D82A}">
                    <a16:rowId xmlns:a16="http://schemas.microsoft.com/office/drawing/2014/main" val="376786249"/>
                  </a:ext>
                </a:extLst>
              </a:tr>
              <a:tr h="869157">
                <a:tc>
                  <a:txBody>
                    <a:bodyPr/>
                    <a:lstStyle/>
                    <a:p>
                      <a:endParaRPr kumimoji="1" lang="ja-JP" altLang="en-US" sz="3200" dirty="0"/>
                    </a:p>
                  </a:txBody>
                  <a:tcPr marL="77153" marR="77153" marT="38576" marB="38576"/>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3600" b="0" dirty="0"/>
                        <a:t>10</a:t>
                      </a:r>
                      <a:r>
                        <a:rPr kumimoji="1" lang="ja-JP" altLang="en-US" sz="3600" b="0" dirty="0"/>
                        <a:t>月</a:t>
                      </a:r>
                      <a:r>
                        <a:rPr kumimoji="1" lang="en-US" altLang="ja-JP" sz="3600" b="0" dirty="0"/>
                        <a:t>13</a:t>
                      </a:r>
                      <a:r>
                        <a:rPr kumimoji="1" lang="ja-JP" altLang="en-US" sz="3600" b="0" dirty="0"/>
                        <a:t>日（金）</a:t>
                      </a:r>
                      <a:r>
                        <a:rPr kumimoji="1" lang="en-US" altLang="ja-JP" sz="3600" b="0" dirty="0"/>
                        <a:t>9</a:t>
                      </a:r>
                      <a:r>
                        <a:rPr kumimoji="1" lang="ja-JP" altLang="en-US" sz="3600" b="0" dirty="0"/>
                        <a:t>：</a:t>
                      </a:r>
                      <a:r>
                        <a:rPr kumimoji="1" lang="en-US" altLang="ja-JP" sz="3600" b="0" dirty="0"/>
                        <a:t>00‐12</a:t>
                      </a:r>
                      <a:r>
                        <a:rPr kumimoji="1" lang="ja-JP" altLang="en-US" sz="3600" b="0" dirty="0"/>
                        <a:t>：</a:t>
                      </a:r>
                      <a:r>
                        <a:rPr kumimoji="1" lang="en-US" altLang="ja-JP" sz="3600" b="0" dirty="0"/>
                        <a:t>30</a:t>
                      </a:r>
                      <a:r>
                        <a:rPr kumimoji="1" lang="ja-JP" altLang="en-US" sz="3600" b="0" dirty="0"/>
                        <a:t>　</a:t>
                      </a:r>
                    </a:p>
                  </a:txBody>
                  <a:tcPr marL="77153" marR="77153" marT="38576" marB="38576"/>
                </a:tc>
                <a:extLst>
                  <a:ext uri="{0D108BD9-81ED-4DB2-BD59-A6C34878D82A}">
                    <a16:rowId xmlns:a16="http://schemas.microsoft.com/office/drawing/2014/main" val="3532693515"/>
                  </a:ext>
                </a:extLst>
              </a:tr>
              <a:tr h="869157">
                <a:tc>
                  <a:txBody>
                    <a:bodyPr/>
                    <a:lstStyle/>
                    <a:p>
                      <a:endParaRPr kumimoji="1" lang="ja-JP" altLang="en-US" sz="3200" dirty="0"/>
                    </a:p>
                  </a:txBody>
                  <a:tcPr marL="77153" marR="77153" marT="38576" marB="38576"/>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3600" b="0" dirty="0"/>
                        <a:t>11</a:t>
                      </a:r>
                      <a:r>
                        <a:rPr kumimoji="1" lang="ja-JP" altLang="en-US" sz="3600" b="0" dirty="0"/>
                        <a:t>月</a:t>
                      </a:r>
                      <a:r>
                        <a:rPr kumimoji="1" lang="en-US" altLang="ja-JP" sz="3600" b="0" dirty="0"/>
                        <a:t>17</a:t>
                      </a:r>
                      <a:r>
                        <a:rPr kumimoji="1" lang="ja-JP" altLang="en-US" sz="3600" b="0" dirty="0"/>
                        <a:t>日（金）</a:t>
                      </a:r>
                      <a:r>
                        <a:rPr kumimoji="1" lang="en-US" altLang="ja-JP" sz="3600" b="0" dirty="0"/>
                        <a:t>9</a:t>
                      </a:r>
                      <a:r>
                        <a:rPr kumimoji="1" lang="ja-JP" altLang="en-US" sz="3600" b="0" dirty="0"/>
                        <a:t>：</a:t>
                      </a:r>
                      <a:r>
                        <a:rPr kumimoji="1" lang="en-US" altLang="ja-JP" sz="3600" b="0" dirty="0"/>
                        <a:t>00‐12</a:t>
                      </a:r>
                      <a:r>
                        <a:rPr kumimoji="1" lang="ja-JP" altLang="en-US" sz="3600" b="0" dirty="0"/>
                        <a:t>：</a:t>
                      </a:r>
                      <a:r>
                        <a:rPr kumimoji="1" lang="en-US" altLang="ja-JP" sz="3600" b="0" dirty="0"/>
                        <a:t>30</a:t>
                      </a:r>
                      <a:r>
                        <a:rPr kumimoji="1" lang="ja-JP" altLang="en-US" sz="3600" b="0" dirty="0"/>
                        <a:t>　</a:t>
                      </a:r>
                    </a:p>
                  </a:txBody>
                  <a:tcPr marL="77153" marR="77153" marT="38576" marB="38576"/>
                </a:tc>
                <a:extLst>
                  <a:ext uri="{0D108BD9-81ED-4DB2-BD59-A6C34878D82A}">
                    <a16:rowId xmlns:a16="http://schemas.microsoft.com/office/drawing/2014/main" val="3002244540"/>
                  </a:ext>
                </a:extLst>
              </a:tr>
              <a:tr h="869157">
                <a:tc>
                  <a:txBody>
                    <a:bodyPr/>
                    <a:lstStyle/>
                    <a:p>
                      <a:endParaRPr kumimoji="1" lang="ja-JP" altLang="en-US" sz="3200" dirty="0"/>
                    </a:p>
                  </a:txBody>
                  <a:tcPr marL="77153" marR="77153" marT="38576" marB="38576"/>
                </a:tc>
                <a:tc>
                  <a:txBody>
                    <a:bodyPr/>
                    <a:lstStyle/>
                    <a:p>
                      <a:r>
                        <a:rPr kumimoji="1" lang="en-US" altLang="ja-JP" sz="3600" b="0" dirty="0">
                          <a:solidFill>
                            <a:schemeClr val="tx1"/>
                          </a:solidFill>
                        </a:rPr>
                        <a:t>12</a:t>
                      </a:r>
                      <a:r>
                        <a:rPr kumimoji="1" lang="ja-JP" altLang="en-US" sz="3600" b="0" dirty="0">
                          <a:solidFill>
                            <a:schemeClr val="tx1"/>
                          </a:solidFill>
                        </a:rPr>
                        <a:t>月</a:t>
                      </a:r>
                      <a:r>
                        <a:rPr kumimoji="1" lang="en-US" altLang="ja-JP" sz="3600" b="0" dirty="0">
                          <a:solidFill>
                            <a:schemeClr val="tx1"/>
                          </a:solidFill>
                        </a:rPr>
                        <a:t>15</a:t>
                      </a:r>
                      <a:r>
                        <a:rPr kumimoji="1" lang="ja-JP" altLang="en-US" sz="4400" b="0" dirty="0">
                          <a:solidFill>
                            <a:schemeClr val="tx1"/>
                          </a:solidFill>
                        </a:rPr>
                        <a:t>日</a:t>
                      </a:r>
                      <a:r>
                        <a:rPr kumimoji="1" lang="ja-JP" altLang="en-US" sz="3600" b="0" dirty="0">
                          <a:solidFill>
                            <a:schemeClr val="tx1"/>
                          </a:solidFill>
                        </a:rPr>
                        <a:t>（金）</a:t>
                      </a:r>
                      <a:r>
                        <a:rPr kumimoji="1" lang="en-US" altLang="ja-JP" sz="3600" b="0" dirty="0">
                          <a:solidFill>
                            <a:schemeClr val="tx1"/>
                          </a:solidFill>
                        </a:rPr>
                        <a:t>9</a:t>
                      </a:r>
                      <a:r>
                        <a:rPr kumimoji="1" lang="ja-JP" altLang="en-US" sz="3600" b="0" dirty="0">
                          <a:solidFill>
                            <a:schemeClr val="tx1"/>
                          </a:solidFill>
                        </a:rPr>
                        <a:t>：</a:t>
                      </a:r>
                      <a:r>
                        <a:rPr kumimoji="1" lang="en-US" altLang="ja-JP" sz="3600" b="0" dirty="0">
                          <a:solidFill>
                            <a:schemeClr val="tx1"/>
                          </a:solidFill>
                        </a:rPr>
                        <a:t>00‐12</a:t>
                      </a:r>
                      <a:r>
                        <a:rPr kumimoji="1" lang="ja-JP" altLang="en-US" sz="3600" b="0" dirty="0">
                          <a:solidFill>
                            <a:schemeClr val="tx1"/>
                          </a:solidFill>
                        </a:rPr>
                        <a:t>：</a:t>
                      </a:r>
                      <a:r>
                        <a:rPr kumimoji="1" lang="en-US" altLang="ja-JP" sz="3600" b="0" dirty="0">
                          <a:solidFill>
                            <a:schemeClr val="tx1"/>
                          </a:solidFill>
                        </a:rPr>
                        <a:t>30</a:t>
                      </a:r>
                      <a:r>
                        <a:rPr kumimoji="1" lang="ja-JP" altLang="en-US" sz="3600" b="0" dirty="0">
                          <a:solidFill>
                            <a:schemeClr val="tx1"/>
                          </a:solidFill>
                        </a:rPr>
                        <a:t>　</a:t>
                      </a:r>
                    </a:p>
                  </a:txBody>
                  <a:tcPr marL="77153" marR="77153" marT="38576" marB="38576"/>
                </a:tc>
                <a:extLst>
                  <a:ext uri="{0D108BD9-81ED-4DB2-BD59-A6C34878D82A}">
                    <a16:rowId xmlns:a16="http://schemas.microsoft.com/office/drawing/2014/main" val="3373731482"/>
                  </a:ext>
                </a:extLst>
              </a:tr>
              <a:tr h="933979">
                <a:tc>
                  <a:txBody>
                    <a:bodyPr/>
                    <a:lstStyle/>
                    <a:p>
                      <a:r>
                        <a:rPr kumimoji="1" lang="en-US" altLang="ja-JP" sz="4000" b="1" dirty="0"/>
                        <a:t>2024</a:t>
                      </a:r>
                      <a:r>
                        <a:rPr kumimoji="1" lang="ja-JP" altLang="en-US" sz="4000" b="1" dirty="0"/>
                        <a:t>年</a:t>
                      </a:r>
                    </a:p>
                  </a:txBody>
                  <a:tcPr marL="77153" marR="77153" marT="38576" marB="38576"/>
                </a:tc>
                <a:tc>
                  <a:txBody>
                    <a:bodyPr/>
                    <a:lstStyle/>
                    <a:p>
                      <a:r>
                        <a:rPr kumimoji="1" lang="en-US" altLang="ja-JP" sz="3600" b="0" dirty="0"/>
                        <a:t>1</a:t>
                      </a:r>
                      <a:r>
                        <a:rPr kumimoji="1" lang="ja-JP" altLang="en-US" sz="3600" b="0" dirty="0"/>
                        <a:t>月</a:t>
                      </a:r>
                      <a:r>
                        <a:rPr kumimoji="1" lang="en-US" altLang="ja-JP" sz="3600" b="0" dirty="0"/>
                        <a:t>12</a:t>
                      </a:r>
                      <a:r>
                        <a:rPr kumimoji="1" lang="ja-JP" altLang="en-US" sz="3600" b="0" dirty="0"/>
                        <a:t>日（金）</a:t>
                      </a:r>
                      <a:r>
                        <a:rPr kumimoji="1" lang="en-US" altLang="ja-JP" sz="3600" b="0" dirty="0"/>
                        <a:t>9</a:t>
                      </a:r>
                      <a:r>
                        <a:rPr kumimoji="1" lang="ja-JP" altLang="en-US" sz="3600" b="0" dirty="0"/>
                        <a:t>：</a:t>
                      </a:r>
                      <a:r>
                        <a:rPr kumimoji="1" lang="en-US" altLang="ja-JP" sz="3600" b="0" dirty="0"/>
                        <a:t>00‐12</a:t>
                      </a:r>
                      <a:r>
                        <a:rPr kumimoji="1" lang="ja-JP" altLang="en-US" sz="3600" b="0" dirty="0"/>
                        <a:t>：</a:t>
                      </a:r>
                      <a:r>
                        <a:rPr kumimoji="1" lang="en-US" altLang="ja-JP" sz="3600" b="0" dirty="0"/>
                        <a:t>30</a:t>
                      </a:r>
                      <a:r>
                        <a:rPr kumimoji="1" lang="ja-JP" altLang="en-US" sz="3600" b="0" dirty="0"/>
                        <a:t>　</a:t>
                      </a:r>
                    </a:p>
                  </a:txBody>
                  <a:tcPr marL="77153" marR="77153" marT="38576" marB="38576"/>
                </a:tc>
                <a:extLst>
                  <a:ext uri="{0D108BD9-81ED-4DB2-BD59-A6C34878D82A}">
                    <a16:rowId xmlns:a16="http://schemas.microsoft.com/office/drawing/2014/main" val="1216725746"/>
                  </a:ext>
                </a:extLst>
              </a:tr>
              <a:tr h="869157">
                <a:tc>
                  <a:txBody>
                    <a:bodyPr/>
                    <a:lstStyle/>
                    <a:p>
                      <a:endParaRPr kumimoji="1" lang="ja-JP" altLang="en-US" sz="3200"/>
                    </a:p>
                  </a:txBody>
                  <a:tcPr marL="77153" marR="77153" marT="38576" marB="38576"/>
                </a:tc>
                <a:tc>
                  <a:txBody>
                    <a:bodyPr/>
                    <a:lstStyle/>
                    <a:p>
                      <a:r>
                        <a:rPr kumimoji="1" lang="en-US" altLang="ja-JP" sz="3600" b="0" dirty="0"/>
                        <a:t>2</a:t>
                      </a:r>
                      <a:r>
                        <a:rPr kumimoji="1" lang="ja-JP" altLang="en-US" sz="3600" b="0" dirty="0"/>
                        <a:t>月</a:t>
                      </a:r>
                      <a:r>
                        <a:rPr kumimoji="1" lang="en-US" altLang="ja-JP" sz="3600" b="0" dirty="0"/>
                        <a:t>16</a:t>
                      </a:r>
                      <a:r>
                        <a:rPr kumimoji="1" lang="ja-JP" altLang="en-US" sz="3600" b="0" dirty="0"/>
                        <a:t>日（金）</a:t>
                      </a:r>
                      <a:r>
                        <a:rPr kumimoji="1" lang="en-US" altLang="ja-JP" sz="3600" b="0" dirty="0"/>
                        <a:t>9</a:t>
                      </a:r>
                      <a:r>
                        <a:rPr kumimoji="1" lang="ja-JP" altLang="en-US" sz="3600" b="0" dirty="0"/>
                        <a:t>：</a:t>
                      </a:r>
                      <a:r>
                        <a:rPr kumimoji="1" lang="en-US" altLang="ja-JP" sz="3600" b="0" dirty="0"/>
                        <a:t>00‐12</a:t>
                      </a:r>
                      <a:r>
                        <a:rPr kumimoji="1" lang="ja-JP" altLang="en-US" sz="3600" b="0" dirty="0"/>
                        <a:t>：</a:t>
                      </a:r>
                      <a:r>
                        <a:rPr kumimoji="1" lang="en-US" altLang="ja-JP" sz="3600" b="0" dirty="0"/>
                        <a:t>30</a:t>
                      </a:r>
                      <a:r>
                        <a:rPr kumimoji="1" lang="ja-JP" altLang="en-US" sz="3600" b="0" dirty="0"/>
                        <a:t>　</a:t>
                      </a:r>
                    </a:p>
                  </a:txBody>
                  <a:tcPr marL="77153" marR="77153" marT="38576" marB="38576"/>
                </a:tc>
                <a:extLst>
                  <a:ext uri="{0D108BD9-81ED-4DB2-BD59-A6C34878D82A}">
                    <a16:rowId xmlns:a16="http://schemas.microsoft.com/office/drawing/2014/main" val="3333576565"/>
                  </a:ext>
                </a:extLst>
              </a:tr>
              <a:tr h="869157">
                <a:tc>
                  <a:txBody>
                    <a:bodyPr/>
                    <a:lstStyle/>
                    <a:p>
                      <a:endParaRPr kumimoji="1" lang="ja-JP" altLang="en-US" sz="3200" dirty="0"/>
                    </a:p>
                  </a:txBody>
                  <a:tcPr marL="77153" marR="77153" marT="38576" marB="38576"/>
                </a:tc>
                <a:tc>
                  <a:txBody>
                    <a:bodyPr/>
                    <a:lstStyle/>
                    <a:p>
                      <a:r>
                        <a:rPr kumimoji="1" lang="en-US" altLang="ja-JP" sz="3600" b="0" dirty="0"/>
                        <a:t>3</a:t>
                      </a:r>
                      <a:r>
                        <a:rPr kumimoji="1" lang="ja-JP" altLang="en-US" sz="3600" b="0" dirty="0"/>
                        <a:t>月</a:t>
                      </a:r>
                      <a:r>
                        <a:rPr kumimoji="1" lang="en-US" altLang="ja-JP" sz="3600" b="0" dirty="0"/>
                        <a:t>15</a:t>
                      </a:r>
                      <a:r>
                        <a:rPr kumimoji="1" lang="ja-JP" altLang="en-US" sz="3600" b="0" dirty="0"/>
                        <a:t>日（金）</a:t>
                      </a:r>
                      <a:r>
                        <a:rPr kumimoji="1" lang="en-US" altLang="ja-JP" sz="3600" b="0" dirty="0"/>
                        <a:t>9</a:t>
                      </a:r>
                      <a:r>
                        <a:rPr kumimoji="1" lang="ja-JP" altLang="en-US" sz="3600" b="0" dirty="0"/>
                        <a:t>：</a:t>
                      </a:r>
                      <a:r>
                        <a:rPr kumimoji="1" lang="en-US" altLang="ja-JP" sz="3600" b="0" dirty="0"/>
                        <a:t>00‐12</a:t>
                      </a:r>
                      <a:r>
                        <a:rPr kumimoji="1" lang="ja-JP" altLang="en-US" sz="3600" b="0" dirty="0"/>
                        <a:t>：</a:t>
                      </a:r>
                      <a:r>
                        <a:rPr kumimoji="1" lang="en-US" altLang="ja-JP" sz="3600" b="0" dirty="0"/>
                        <a:t>30</a:t>
                      </a:r>
                      <a:r>
                        <a:rPr kumimoji="1" lang="ja-JP" altLang="en-US" sz="3600" b="0" dirty="0"/>
                        <a:t>　</a:t>
                      </a:r>
                    </a:p>
                  </a:txBody>
                  <a:tcPr marL="77153" marR="77153" marT="38576" marB="38576"/>
                </a:tc>
                <a:extLst>
                  <a:ext uri="{0D108BD9-81ED-4DB2-BD59-A6C34878D82A}">
                    <a16:rowId xmlns:a16="http://schemas.microsoft.com/office/drawing/2014/main" val="880808829"/>
                  </a:ext>
                </a:extLst>
              </a:tr>
              <a:tr h="129484">
                <a:tc>
                  <a:txBody>
                    <a:bodyPr/>
                    <a:lstStyle/>
                    <a:p>
                      <a:endParaRPr kumimoji="1" lang="ja-JP" altLang="en-US" sz="3200" dirty="0"/>
                    </a:p>
                  </a:txBody>
                  <a:tcPr marL="77153" marR="77153" marT="38576" marB="38576"/>
                </a:tc>
                <a:tc>
                  <a:txBody>
                    <a:bodyPr/>
                    <a:lstStyle/>
                    <a:p>
                      <a:r>
                        <a:rPr kumimoji="1" lang="ja-JP" altLang="en-US" sz="3600" b="0" dirty="0"/>
                        <a:t>　</a:t>
                      </a:r>
                    </a:p>
                  </a:txBody>
                  <a:tcPr marL="77153" marR="77153" marT="38576" marB="38576"/>
                </a:tc>
                <a:extLst>
                  <a:ext uri="{0D108BD9-81ED-4DB2-BD59-A6C34878D82A}">
                    <a16:rowId xmlns:a16="http://schemas.microsoft.com/office/drawing/2014/main" val="3050683520"/>
                  </a:ext>
                </a:extLst>
              </a:tr>
              <a:tr h="869157">
                <a:tc>
                  <a:txBody>
                    <a:bodyPr/>
                    <a:lstStyle/>
                    <a:p>
                      <a:endParaRPr kumimoji="1" lang="ja-JP" altLang="en-US" sz="3600" b="1" dirty="0">
                        <a:solidFill>
                          <a:srgbClr val="C00000"/>
                        </a:solidFill>
                      </a:endParaRPr>
                    </a:p>
                  </a:txBody>
                  <a:tcPr marL="77153" marR="77153" marT="38576" marB="38576"/>
                </a:tc>
                <a:tc>
                  <a:txBody>
                    <a:bodyPr/>
                    <a:lstStyle/>
                    <a:p>
                      <a:r>
                        <a:rPr kumimoji="1" lang="en-US" altLang="ja-JP" sz="4000" b="1" dirty="0">
                          <a:solidFill>
                            <a:srgbClr val="C00000"/>
                          </a:solidFill>
                        </a:rPr>
                        <a:t>2024</a:t>
                      </a:r>
                      <a:r>
                        <a:rPr kumimoji="1" lang="ja-JP" altLang="en-US" sz="4000" b="1" dirty="0">
                          <a:solidFill>
                            <a:srgbClr val="C00000"/>
                          </a:solidFill>
                        </a:rPr>
                        <a:t>年</a:t>
                      </a:r>
                      <a:r>
                        <a:rPr kumimoji="1" lang="en-US" altLang="ja-JP" sz="4000" b="1" dirty="0">
                          <a:solidFill>
                            <a:srgbClr val="C00000"/>
                          </a:solidFill>
                        </a:rPr>
                        <a:t>4</a:t>
                      </a:r>
                      <a:r>
                        <a:rPr kumimoji="1" lang="ja-JP" altLang="en-US" sz="4000" b="1" dirty="0">
                          <a:solidFill>
                            <a:srgbClr val="C00000"/>
                          </a:solidFill>
                        </a:rPr>
                        <a:t>月以降は未定です。わかり次第アップ致します　</a:t>
                      </a:r>
                    </a:p>
                  </a:txBody>
                  <a:tcPr marL="77153" marR="77153" marT="38576" marB="38576"/>
                </a:tc>
                <a:extLst>
                  <a:ext uri="{0D108BD9-81ED-4DB2-BD59-A6C34878D82A}">
                    <a16:rowId xmlns:a16="http://schemas.microsoft.com/office/drawing/2014/main" val="2996573596"/>
                  </a:ext>
                </a:extLst>
              </a:tr>
            </a:tbl>
          </a:graphicData>
        </a:graphic>
      </p:graphicFrame>
      <p:pic>
        <p:nvPicPr>
          <p:cNvPr id="5" name="オーディオ 4">
            <a:hlinkClick r:id="" action="ppaction://media"/>
            <a:extLst>
              <a:ext uri="{FF2B5EF4-FFF2-40B4-BE49-F238E27FC236}">
                <a16:creationId xmlns:a16="http://schemas.microsoft.com/office/drawing/2014/main" id="{A74A3DE3-A6DA-4445-A112-9DEEEDA640D1}"/>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9664700" y="17665700"/>
            <a:ext cx="406400" cy="406400"/>
          </a:xfrm>
          <a:prstGeom prst="rect">
            <a:avLst/>
          </a:prstGeom>
        </p:spPr>
      </p:pic>
    </p:spTree>
    <p:custDataLst>
      <p:tags r:id="rId1"/>
    </p:custDataLst>
    <p:extLst>
      <p:ext uri="{BB962C8B-B14F-4D97-AF65-F5344CB8AC3E}">
        <p14:creationId xmlns:p14="http://schemas.microsoft.com/office/powerpoint/2010/main" val="2908146238"/>
      </p:ext>
    </p:extLst>
  </p:cSld>
  <p:clrMapOvr>
    <a:masterClrMapping/>
  </p:clrMapOvr>
  <mc:AlternateContent xmlns:mc="http://schemas.openxmlformats.org/markup-compatibility/2006" xmlns:p14="http://schemas.microsoft.com/office/powerpoint/2010/main">
    <mc:Choice Requires="p14">
      <p:transition spd="med" p14:dur="700" advTm="21390">
        <p:fade/>
      </p:transition>
    </mc:Choice>
    <mc:Fallback xmlns="">
      <p:transition spd="med" advTm="2139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1000"/>
                                        <p:tgtEl>
                                          <p:spTgt spid="3">
                                            <p:txEl>
                                              <p:pRg st="1" end="1"/>
                                            </p:txEl>
                                          </p:spTgt>
                                        </p:tgtEl>
                                      </p:cBhvr>
                                    </p:animEffect>
                                    <p:anim calcmode="lin" valueType="num">
                                      <p:cBhvr>
                                        <p:cTn id="1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1000"/>
                                        <p:tgtEl>
                                          <p:spTgt spid="3">
                                            <p:txEl>
                                              <p:pRg st="3" end="3"/>
                                            </p:txEl>
                                          </p:spTgt>
                                        </p:tgtEl>
                                      </p:cBhvr>
                                    </p:animEffect>
                                    <p:anim calcmode="lin" valueType="num">
                                      <p:cBhvr>
                                        <p:cTn id="2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anim calcmode="lin" valueType="num">
                                      <p:cBhvr>
                                        <p:cTn id="31" dur="1000" fill="hold"/>
                                        <p:tgtEl>
                                          <p:spTgt spid="4"/>
                                        </p:tgtEl>
                                        <p:attrNameLst>
                                          <p:attrName>ppt_x</p:attrName>
                                        </p:attrNameLst>
                                      </p:cBhvr>
                                      <p:tavLst>
                                        <p:tav tm="0">
                                          <p:val>
                                            <p:strVal val="#ppt_x"/>
                                          </p:val>
                                        </p:tav>
                                        <p:tav tm="100000">
                                          <p:val>
                                            <p:strVal val="#ppt_x"/>
                                          </p:val>
                                        </p:tav>
                                      </p:tavLst>
                                    </p:anim>
                                    <p:anim calcmode="lin" valueType="num">
                                      <p:cBhvr>
                                        <p:cTn id="3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3"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コンテンツ プレースホルダー 3">
            <a:extLst>
              <a:ext uri="{FF2B5EF4-FFF2-40B4-BE49-F238E27FC236}">
                <a16:creationId xmlns:a16="http://schemas.microsoft.com/office/drawing/2014/main" id="{632B7C8D-699A-AC5C-8015-1956916140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1345" y="0"/>
            <a:ext cx="10438345" cy="18288000"/>
          </a:xfrm>
          <a:prstGeom prst="rect">
            <a:avLst/>
          </a:prstGeom>
        </p:spPr>
      </p:pic>
      <p:sp>
        <p:nvSpPr>
          <p:cNvPr id="2" name="タイトル 1">
            <a:extLst>
              <a:ext uri="{FF2B5EF4-FFF2-40B4-BE49-F238E27FC236}">
                <a16:creationId xmlns:a16="http://schemas.microsoft.com/office/drawing/2014/main" id="{2A4732DC-1AE2-DDE0-894F-7323FDA46067}"/>
              </a:ext>
            </a:extLst>
          </p:cNvPr>
          <p:cNvSpPr>
            <a:spLocks noGrp="1"/>
          </p:cNvSpPr>
          <p:nvPr>
            <p:ph type="title"/>
          </p:nvPr>
        </p:nvSpPr>
        <p:spPr/>
        <p:txBody>
          <a:bodyPr>
            <a:normAutofit/>
          </a:bodyPr>
          <a:lstStyle/>
          <a:p>
            <a:r>
              <a:rPr kumimoji="1" lang="ja-JP" altLang="en-US" sz="6000" b="1" dirty="0">
                <a:latin typeface="+mn-ea"/>
                <a:ea typeface="+mn-ea"/>
              </a:rPr>
              <a:t>オンライン診療について</a:t>
            </a:r>
          </a:p>
        </p:txBody>
      </p:sp>
      <p:pic>
        <p:nvPicPr>
          <p:cNvPr id="5" name="コンテンツ プレースホルダー 4">
            <a:extLst>
              <a:ext uri="{FF2B5EF4-FFF2-40B4-BE49-F238E27FC236}">
                <a16:creationId xmlns:a16="http://schemas.microsoft.com/office/drawing/2014/main" id="{00391CB4-B25F-9A8A-73A5-715E5D215E4C}"/>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707230" y="4508506"/>
            <a:ext cx="8614569" cy="5958763"/>
          </a:xfrm>
        </p:spPr>
      </p:pic>
      <p:sp>
        <p:nvSpPr>
          <p:cNvPr id="6" name="テキスト ボックス 5">
            <a:extLst>
              <a:ext uri="{FF2B5EF4-FFF2-40B4-BE49-F238E27FC236}">
                <a16:creationId xmlns:a16="http://schemas.microsoft.com/office/drawing/2014/main" id="{FBF9B8AB-0DE3-005A-B9B0-0196440F3E6F}"/>
              </a:ext>
            </a:extLst>
          </p:cNvPr>
          <p:cNvSpPr txBox="1"/>
          <p:nvPr/>
        </p:nvSpPr>
        <p:spPr>
          <a:xfrm>
            <a:off x="707231" y="11557000"/>
            <a:ext cx="9097169" cy="5016758"/>
          </a:xfrm>
          <a:prstGeom prst="rect">
            <a:avLst/>
          </a:prstGeom>
          <a:noFill/>
        </p:spPr>
        <p:txBody>
          <a:bodyPr wrap="square" rtlCol="0">
            <a:spAutoFit/>
          </a:bodyPr>
          <a:lstStyle/>
          <a:p>
            <a:r>
              <a:rPr kumimoji="1" lang="ja-JP" altLang="en-US" sz="4000" b="1" dirty="0">
                <a:latin typeface="+mn-ea"/>
              </a:rPr>
              <a:t>詳しくは当院のホームページ→オンライン診療のページをご参考ください</a:t>
            </a:r>
            <a:endParaRPr kumimoji="1" lang="en-US" altLang="ja-JP" sz="4000" b="1" dirty="0">
              <a:latin typeface="+mn-ea"/>
            </a:endParaRPr>
          </a:p>
          <a:p>
            <a:endParaRPr kumimoji="1" lang="en-US" altLang="ja-JP" sz="4000" b="1" dirty="0">
              <a:latin typeface="+mn-ea"/>
            </a:endParaRPr>
          </a:p>
          <a:p>
            <a:r>
              <a:rPr kumimoji="1" lang="ja-JP" altLang="en-US" sz="4000" b="1" dirty="0">
                <a:latin typeface="+mn-ea"/>
              </a:rPr>
              <a:t>当院に受診歴があり定期通院されている方々を対象とさせていただきます。</a:t>
            </a:r>
            <a:endParaRPr kumimoji="1" lang="en-US" altLang="ja-JP" sz="4000" b="1" dirty="0">
              <a:latin typeface="+mn-ea"/>
            </a:endParaRPr>
          </a:p>
          <a:p>
            <a:endParaRPr kumimoji="1" lang="en-US" altLang="ja-JP" sz="4000" b="1" dirty="0">
              <a:latin typeface="+mn-ea"/>
            </a:endParaRPr>
          </a:p>
          <a:p>
            <a:r>
              <a:rPr kumimoji="1" lang="ja-JP" altLang="en-US" sz="4000" b="1" dirty="0">
                <a:latin typeface="+mn-ea"/>
              </a:rPr>
              <a:t>また疾患や主訴によってはお受けできない場合もありご了承願います。</a:t>
            </a:r>
          </a:p>
        </p:txBody>
      </p:sp>
      <p:pic>
        <p:nvPicPr>
          <p:cNvPr id="3" name="オーディオ 2">
            <a:hlinkClick r:id="" action="ppaction://media"/>
            <a:extLst>
              <a:ext uri="{FF2B5EF4-FFF2-40B4-BE49-F238E27FC236}">
                <a16:creationId xmlns:a16="http://schemas.microsoft.com/office/drawing/2014/main" id="{597EA2B7-6B3A-4EC1-A3E4-FC446285520C}"/>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664700" y="17665700"/>
            <a:ext cx="406400" cy="406400"/>
          </a:xfrm>
          <a:prstGeom prst="rect">
            <a:avLst/>
          </a:prstGeom>
        </p:spPr>
      </p:pic>
    </p:spTree>
    <p:extLst>
      <p:ext uri="{BB962C8B-B14F-4D97-AF65-F5344CB8AC3E}">
        <p14:creationId xmlns:p14="http://schemas.microsoft.com/office/powerpoint/2010/main" val="2796925767"/>
      </p:ext>
    </p:extLst>
  </p:cSld>
  <p:clrMapOvr>
    <a:masterClrMapping/>
  </p:clrMapOvr>
  <mc:AlternateContent xmlns:mc="http://schemas.openxmlformats.org/markup-compatibility/2006" xmlns:p14="http://schemas.microsoft.com/office/powerpoint/2010/main">
    <mc:Choice Requires="p14">
      <p:transition spd="slow" p14:dur="2000" advTm="19062"/>
    </mc:Choice>
    <mc:Fallback xmlns="">
      <p:transition spd="slow" advTm="1906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BF6E7D17-3939-1977-DE03-5D842ADAC5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0287000" cy="19329400"/>
          </a:xfrm>
          <a:prstGeom prst="rect">
            <a:avLst/>
          </a:prstGeom>
        </p:spPr>
      </p:pic>
      <p:sp>
        <p:nvSpPr>
          <p:cNvPr id="2" name="タイトル 1">
            <a:extLst>
              <a:ext uri="{FF2B5EF4-FFF2-40B4-BE49-F238E27FC236}">
                <a16:creationId xmlns:a16="http://schemas.microsoft.com/office/drawing/2014/main" id="{383E5FD6-C8F0-8CF0-C5B2-CCBCF571F284}"/>
              </a:ext>
            </a:extLst>
          </p:cNvPr>
          <p:cNvSpPr>
            <a:spLocks noGrp="1"/>
          </p:cNvSpPr>
          <p:nvPr>
            <p:ph type="title"/>
          </p:nvPr>
        </p:nvSpPr>
        <p:spPr/>
        <p:txBody>
          <a:bodyPr>
            <a:normAutofit/>
          </a:bodyPr>
          <a:lstStyle/>
          <a:p>
            <a:r>
              <a:rPr kumimoji="1" lang="ja-JP" altLang="en-US" sz="6000" b="1" dirty="0">
                <a:highlight>
                  <a:srgbClr val="FFFF00"/>
                </a:highlight>
                <a:latin typeface="+mn-ea"/>
                <a:ea typeface="+mn-ea"/>
              </a:rPr>
              <a:t>訪問診療・往診について</a:t>
            </a:r>
          </a:p>
        </p:txBody>
      </p:sp>
      <p:sp>
        <p:nvSpPr>
          <p:cNvPr id="3" name="コンテンツ プレースホルダー 2">
            <a:extLst>
              <a:ext uri="{FF2B5EF4-FFF2-40B4-BE49-F238E27FC236}">
                <a16:creationId xmlns:a16="http://schemas.microsoft.com/office/drawing/2014/main" id="{8195DCAA-7B97-BF61-8210-F27406A1CB92}"/>
              </a:ext>
            </a:extLst>
          </p:cNvPr>
          <p:cNvSpPr>
            <a:spLocks noGrp="1"/>
          </p:cNvSpPr>
          <p:nvPr>
            <p:ph idx="1"/>
          </p:nvPr>
        </p:nvSpPr>
        <p:spPr>
          <a:xfrm>
            <a:off x="542131" y="4182533"/>
            <a:ext cx="9414670" cy="11603568"/>
          </a:xfrm>
        </p:spPr>
        <p:txBody>
          <a:bodyPr>
            <a:normAutofit/>
          </a:bodyPr>
          <a:lstStyle/>
          <a:p>
            <a:pPr marL="0" indent="0">
              <a:buNone/>
            </a:pPr>
            <a:r>
              <a:rPr lang="ja-JP" altLang="en-US" sz="4800" b="1" dirty="0">
                <a:latin typeface="+mn-ea"/>
              </a:rPr>
              <a:t>かかりつけの患者さんで</a:t>
            </a:r>
            <a:endParaRPr lang="en-US" altLang="ja-JP" sz="4800" b="1" dirty="0">
              <a:latin typeface="+mn-ea"/>
            </a:endParaRPr>
          </a:p>
          <a:p>
            <a:pPr>
              <a:buFont typeface="Wingdings" panose="05000000000000000000" pitchFamily="2" charset="2"/>
              <a:buChar char="ü"/>
            </a:pPr>
            <a:r>
              <a:rPr lang="ja-JP" altLang="en-US" sz="4800" b="1" dirty="0">
                <a:latin typeface="+mn-ea"/>
              </a:rPr>
              <a:t>足腰が弱くなってきた</a:t>
            </a:r>
            <a:endParaRPr lang="en-US" altLang="ja-JP" sz="4800" b="1" dirty="0">
              <a:latin typeface="+mn-ea"/>
            </a:endParaRPr>
          </a:p>
          <a:p>
            <a:pPr>
              <a:buFont typeface="Wingdings" panose="05000000000000000000" pitchFamily="2" charset="2"/>
              <a:buChar char="ü"/>
            </a:pPr>
            <a:r>
              <a:rPr lang="ja-JP" altLang="en-US" sz="4800" b="1" dirty="0">
                <a:latin typeface="+mn-ea"/>
              </a:rPr>
              <a:t>病院から退院し今までどおりのように通院が難しくなってきた</a:t>
            </a:r>
            <a:endParaRPr lang="en-US" altLang="ja-JP" sz="4800" b="1" dirty="0">
              <a:latin typeface="+mn-ea"/>
            </a:endParaRPr>
          </a:p>
          <a:p>
            <a:pPr marL="0" indent="0">
              <a:buNone/>
            </a:pPr>
            <a:endParaRPr lang="en-US" altLang="ja-JP" sz="4800" b="1" dirty="0">
              <a:latin typeface="+mn-ea"/>
            </a:endParaRPr>
          </a:p>
          <a:p>
            <a:pPr marL="0" indent="0">
              <a:buNone/>
            </a:pPr>
            <a:r>
              <a:rPr kumimoji="1" lang="ja-JP" altLang="en-US" sz="4800" b="1" dirty="0">
                <a:latin typeface="+mn-ea"/>
              </a:rPr>
              <a:t>そのようなときは一度ご相談ください</a:t>
            </a:r>
            <a:endParaRPr kumimoji="1" lang="en-US" altLang="ja-JP" sz="4800" b="1" dirty="0">
              <a:latin typeface="+mn-ea"/>
            </a:endParaRPr>
          </a:p>
          <a:p>
            <a:pPr marL="0" indent="0">
              <a:buNone/>
            </a:pPr>
            <a:endParaRPr kumimoji="1" lang="en-US" altLang="ja-JP" sz="4000" b="1" dirty="0">
              <a:latin typeface="+mn-ea"/>
            </a:endParaRPr>
          </a:p>
          <a:p>
            <a:pPr marL="0" indent="0">
              <a:buNone/>
            </a:pPr>
            <a:endParaRPr lang="en-US" altLang="ja-JP" sz="4000" b="1" dirty="0">
              <a:latin typeface="+mn-ea"/>
            </a:endParaRPr>
          </a:p>
          <a:p>
            <a:pPr marL="0" indent="0">
              <a:buNone/>
            </a:pPr>
            <a:r>
              <a:rPr kumimoji="1" lang="ja-JP" altLang="en-US" sz="4400" b="1" dirty="0">
                <a:latin typeface="+mn-ea"/>
              </a:rPr>
              <a:t>併設している</a:t>
            </a:r>
            <a:endParaRPr kumimoji="1" lang="en-US" altLang="ja-JP" sz="4400" b="1" dirty="0">
              <a:latin typeface="+mn-ea"/>
            </a:endParaRPr>
          </a:p>
          <a:p>
            <a:pPr marL="0" indent="0">
              <a:buNone/>
            </a:pPr>
            <a:r>
              <a:rPr kumimoji="1" lang="en-US" altLang="ja-JP" sz="4800" b="1" dirty="0">
                <a:solidFill>
                  <a:srgbClr val="FF0000"/>
                </a:solidFill>
                <a:latin typeface="+mn-ea"/>
              </a:rPr>
              <a:t>『</a:t>
            </a:r>
            <a:r>
              <a:rPr kumimoji="1" lang="ja-JP" altLang="en-US" sz="4800" b="1" dirty="0">
                <a:solidFill>
                  <a:srgbClr val="FF0000"/>
                </a:solidFill>
                <a:latin typeface="+mn-ea"/>
              </a:rPr>
              <a:t>早稲田訪問看護ステーション</a:t>
            </a:r>
            <a:r>
              <a:rPr kumimoji="1" lang="en-US" altLang="ja-JP" sz="4800" b="1" dirty="0">
                <a:solidFill>
                  <a:srgbClr val="FF0000"/>
                </a:solidFill>
                <a:latin typeface="+mn-ea"/>
              </a:rPr>
              <a:t>』</a:t>
            </a:r>
            <a:r>
              <a:rPr kumimoji="1" lang="ja-JP" altLang="en-US" sz="4400" b="1" dirty="0">
                <a:latin typeface="+mn-ea"/>
              </a:rPr>
              <a:t>と連携を取りながら診療にあたります。</a:t>
            </a:r>
            <a:endParaRPr kumimoji="1" lang="en-US" altLang="ja-JP" sz="4400" b="1" dirty="0">
              <a:latin typeface="+mn-ea"/>
            </a:endParaRPr>
          </a:p>
          <a:p>
            <a:pPr marL="0" indent="0">
              <a:buNone/>
            </a:pPr>
            <a:endParaRPr kumimoji="1" lang="en-US" altLang="ja-JP" sz="4400" b="1" dirty="0">
              <a:latin typeface="+mn-ea"/>
            </a:endParaRPr>
          </a:p>
          <a:p>
            <a:pPr marL="0" indent="0">
              <a:buNone/>
            </a:pPr>
            <a:r>
              <a:rPr lang="ja-JP" altLang="en-US" sz="4000" b="1" dirty="0">
                <a:latin typeface="+mn-ea"/>
              </a:rPr>
              <a:t>他の訪問看護ステーションとも連携を取っておりますのでご相談ください</a:t>
            </a:r>
            <a:endParaRPr kumimoji="1" lang="en-US" altLang="ja-JP" sz="4000" b="1" dirty="0">
              <a:latin typeface="+mn-ea"/>
            </a:endParaRPr>
          </a:p>
          <a:p>
            <a:pPr marL="0" indent="0">
              <a:buNone/>
            </a:pPr>
            <a:endParaRPr kumimoji="1" lang="en-US" altLang="ja-JP" sz="4000" b="1" dirty="0">
              <a:latin typeface="+mn-ea"/>
            </a:endParaRPr>
          </a:p>
          <a:p>
            <a:endParaRPr kumimoji="1" lang="ja-JP" altLang="en-US" dirty="0"/>
          </a:p>
        </p:txBody>
      </p:sp>
      <p:pic>
        <p:nvPicPr>
          <p:cNvPr id="4" name="オーディオ 3">
            <a:hlinkClick r:id="" action="ppaction://media"/>
            <a:extLst>
              <a:ext uri="{FF2B5EF4-FFF2-40B4-BE49-F238E27FC236}">
                <a16:creationId xmlns:a16="http://schemas.microsoft.com/office/drawing/2014/main" id="{23FE1AAF-639D-4A53-8AB0-8F05CC1E485E}"/>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9664700" y="17665700"/>
            <a:ext cx="406400" cy="406400"/>
          </a:xfrm>
          <a:prstGeom prst="rect">
            <a:avLst/>
          </a:prstGeom>
        </p:spPr>
      </p:pic>
    </p:spTree>
    <p:custDataLst>
      <p:tags r:id="rId1"/>
    </p:custDataLst>
    <p:extLst>
      <p:ext uri="{BB962C8B-B14F-4D97-AF65-F5344CB8AC3E}">
        <p14:creationId xmlns:p14="http://schemas.microsoft.com/office/powerpoint/2010/main" val="2647112586"/>
      </p:ext>
    </p:extLst>
  </p:cSld>
  <p:clrMapOvr>
    <a:masterClrMapping/>
  </p:clrMapOvr>
  <mc:AlternateContent xmlns:mc="http://schemas.openxmlformats.org/markup-compatibility/2006" xmlns:p14="http://schemas.microsoft.com/office/powerpoint/2010/main">
    <mc:Choice Requires="p14">
      <p:transition spd="med" p14:dur="700" advTm="30471">
        <p:fade/>
      </p:transition>
    </mc:Choice>
    <mc:Fallback xmlns="">
      <p:transition spd="med" advTm="3047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10" end="10"/>
                                            </p:txEl>
                                          </p:spTgt>
                                        </p:tgtEl>
                                        <p:attrNameLst>
                                          <p:attrName>style.visibility</p:attrName>
                                        </p:attrNameLst>
                                      </p:cBhvr>
                                      <p:to>
                                        <p:strVal val="visible"/>
                                      </p:to>
                                    </p:set>
                                    <p:animEffect transition="in" filter="fade">
                                      <p:cBhvr>
                                        <p:cTn id="40"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41"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F70B9A5-60AB-AA23-783E-31EAEAE56CB6}"/>
              </a:ext>
            </a:extLst>
          </p:cNvPr>
          <p:cNvSpPr>
            <a:spLocks noGrp="1"/>
          </p:cNvSpPr>
          <p:nvPr>
            <p:ph type="title"/>
          </p:nvPr>
        </p:nvSpPr>
        <p:spPr/>
        <p:txBody>
          <a:bodyPr>
            <a:normAutofit fontScale="90000"/>
          </a:bodyPr>
          <a:lstStyle/>
          <a:p>
            <a:pPr algn="ctr"/>
            <a:r>
              <a:rPr lang="ja-JP" altLang="en-US" sz="5400" b="1" dirty="0"/>
              <a:t>令和</a:t>
            </a:r>
            <a:r>
              <a:rPr lang="en-US" altLang="ja-JP" sz="8000" b="1" dirty="0">
                <a:solidFill>
                  <a:srgbClr val="FF0000"/>
                </a:solidFill>
              </a:rPr>
              <a:t>5</a:t>
            </a:r>
            <a:r>
              <a:rPr lang="ja-JP" altLang="en-US" sz="5400" b="1" dirty="0"/>
              <a:t>年度</a:t>
            </a:r>
            <a:br>
              <a:rPr kumimoji="1" lang="en-US" altLang="ja-JP" sz="9600" dirty="0"/>
            </a:br>
            <a:r>
              <a:rPr lang="ja-JP" altLang="en-US" sz="8800" b="1" dirty="0">
                <a:solidFill>
                  <a:schemeClr val="accent1">
                    <a:lumMod val="75000"/>
                  </a:schemeClr>
                </a:solidFill>
                <a:effectLst>
                  <a:outerShdw blurRad="38100" dist="38100" dir="2700000" algn="tl">
                    <a:srgbClr val="000000">
                      <a:alpha val="43137"/>
                    </a:srgbClr>
                  </a:outerShdw>
                </a:effectLst>
                <a:latin typeface="+mn-ea"/>
                <a:ea typeface="+mn-ea"/>
              </a:rPr>
              <a:t>新宿区　健康診断</a:t>
            </a:r>
            <a:br>
              <a:rPr kumimoji="1" lang="en-US" altLang="ja-JP" sz="9600" dirty="0">
                <a:latin typeface="+mn-ea"/>
                <a:ea typeface="+mn-ea"/>
              </a:rPr>
            </a:br>
            <a:endParaRPr kumimoji="1" lang="ja-JP" altLang="en-US" sz="9600" b="1" dirty="0">
              <a:solidFill>
                <a:srgbClr val="FF0000"/>
              </a:solidFill>
              <a:effectLst>
                <a:outerShdw blurRad="38100" dist="38100" dir="2700000" algn="tl">
                  <a:srgbClr val="000000">
                    <a:alpha val="43137"/>
                  </a:srgbClr>
                </a:outerShdw>
              </a:effectLst>
              <a:latin typeface="+mn-ea"/>
              <a:ea typeface="+mn-ea"/>
            </a:endParaRPr>
          </a:p>
        </p:txBody>
      </p:sp>
      <p:sp>
        <p:nvSpPr>
          <p:cNvPr id="3" name="コンテンツ プレースホルダー 2">
            <a:extLst>
              <a:ext uri="{FF2B5EF4-FFF2-40B4-BE49-F238E27FC236}">
                <a16:creationId xmlns:a16="http://schemas.microsoft.com/office/drawing/2014/main" id="{55CAF7FA-2212-5FE5-C0B5-B85CFB8BCEA5}"/>
              </a:ext>
            </a:extLst>
          </p:cNvPr>
          <p:cNvSpPr>
            <a:spLocks noGrp="1"/>
          </p:cNvSpPr>
          <p:nvPr>
            <p:ph idx="1"/>
          </p:nvPr>
        </p:nvSpPr>
        <p:spPr>
          <a:solidFill>
            <a:schemeClr val="bg1"/>
          </a:solidFill>
          <a:ln>
            <a:noFill/>
          </a:ln>
        </p:spPr>
        <p:style>
          <a:lnRef idx="0">
            <a:scrgbClr r="0" g="0" b="0"/>
          </a:lnRef>
          <a:fillRef idx="0">
            <a:scrgbClr r="0" g="0" b="0"/>
          </a:fillRef>
          <a:effectRef idx="0">
            <a:scrgbClr r="0" g="0" b="0"/>
          </a:effectRef>
          <a:fontRef idx="minor">
            <a:schemeClr val="accent2"/>
          </a:fontRef>
        </p:style>
        <p:txBody>
          <a:bodyPr/>
          <a:lstStyle/>
          <a:p>
            <a:pPr marL="0" indent="0">
              <a:buNone/>
            </a:pPr>
            <a:r>
              <a:rPr lang="ja-JP" altLang="en-US" sz="4800" dirty="0">
                <a:effectLst>
                  <a:outerShdw blurRad="38100" dist="38100" dir="2700000" algn="tl">
                    <a:srgbClr val="000000">
                      <a:alpha val="43137"/>
                    </a:srgbClr>
                  </a:outerShdw>
                </a:effectLst>
              </a:rPr>
              <a:t>対象年齢</a:t>
            </a:r>
            <a:endParaRPr lang="en-US" altLang="ja-JP" sz="4800" dirty="0">
              <a:effectLst>
                <a:outerShdw blurRad="38100" dist="38100" dir="2700000" algn="tl">
                  <a:srgbClr val="000000">
                    <a:alpha val="43137"/>
                  </a:srgbClr>
                </a:outerShdw>
              </a:effectLst>
            </a:endParaRPr>
          </a:p>
          <a:p>
            <a:pPr marL="0" indent="0">
              <a:buNone/>
            </a:pPr>
            <a:r>
              <a:rPr kumimoji="1" lang="en-US" altLang="ja-JP" sz="4800" dirty="0">
                <a:solidFill>
                  <a:schemeClr val="tx1"/>
                </a:solidFill>
                <a:effectLst>
                  <a:outerShdw blurRad="38100" dist="38100" dir="2700000" algn="tl">
                    <a:srgbClr val="000000">
                      <a:alpha val="43137"/>
                    </a:srgbClr>
                  </a:outerShdw>
                </a:effectLst>
              </a:rPr>
              <a:t>30</a:t>
            </a:r>
            <a:r>
              <a:rPr kumimoji="1" lang="ja-JP" altLang="en-US" sz="4800" dirty="0">
                <a:solidFill>
                  <a:schemeClr val="tx1"/>
                </a:solidFill>
                <a:effectLst>
                  <a:outerShdw blurRad="38100" dist="38100" dir="2700000" algn="tl">
                    <a:srgbClr val="000000">
                      <a:alpha val="43137"/>
                    </a:srgbClr>
                  </a:outerShdw>
                </a:effectLst>
              </a:rPr>
              <a:t>歳～</a:t>
            </a:r>
            <a:endParaRPr kumimoji="1" lang="en-US" altLang="ja-JP" sz="4800" dirty="0">
              <a:solidFill>
                <a:schemeClr val="tx1"/>
              </a:solidFill>
              <a:effectLst>
                <a:outerShdw blurRad="38100" dist="38100" dir="2700000" algn="tl">
                  <a:srgbClr val="000000">
                    <a:alpha val="43137"/>
                  </a:srgbClr>
                </a:outerShdw>
              </a:effectLst>
            </a:endParaRPr>
          </a:p>
          <a:p>
            <a:pPr marL="0" indent="0">
              <a:buNone/>
            </a:pPr>
            <a:endParaRPr lang="en-US" altLang="ja-JP" sz="4800" dirty="0">
              <a:effectLst>
                <a:outerShdw blurRad="38100" dist="38100" dir="2700000" algn="tl">
                  <a:srgbClr val="000000">
                    <a:alpha val="43137"/>
                  </a:srgbClr>
                </a:outerShdw>
              </a:effectLst>
            </a:endParaRPr>
          </a:p>
          <a:p>
            <a:pPr marL="0" indent="0">
              <a:buNone/>
            </a:pPr>
            <a:r>
              <a:rPr kumimoji="1" lang="ja-JP" altLang="en-US" sz="4800" dirty="0">
                <a:effectLst>
                  <a:outerShdw blurRad="38100" dist="38100" dir="2700000" algn="tl">
                    <a:srgbClr val="000000">
                      <a:alpha val="43137"/>
                    </a:srgbClr>
                  </a:outerShdw>
                </a:effectLst>
              </a:rPr>
              <a:t>実施期間</a:t>
            </a:r>
            <a:endParaRPr kumimoji="1" lang="en-US" altLang="ja-JP" sz="4800" dirty="0">
              <a:effectLst>
                <a:outerShdw blurRad="38100" dist="38100" dir="2700000" algn="tl">
                  <a:srgbClr val="000000">
                    <a:alpha val="43137"/>
                  </a:srgbClr>
                </a:outerShdw>
              </a:effectLst>
            </a:endParaRPr>
          </a:p>
          <a:p>
            <a:pPr marL="0" indent="0">
              <a:buNone/>
            </a:pPr>
            <a:r>
              <a:rPr lang="en-US" altLang="ja-JP" sz="4800" dirty="0">
                <a:solidFill>
                  <a:schemeClr val="tx1"/>
                </a:solidFill>
                <a:effectLst>
                  <a:outerShdw blurRad="38100" dist="38100" dir="2700000" algn="tl">
                    <a:srgbClr val="000000">
                      <a:alpha val="43137"/>
                    </a:srgbClr>
                  </a:outerShdw>
                </a:effectLst>
              </a:rPr>
              <a:t>202</a:t>
            </a:r>
            <a:r>
              <a:rPr lang="en-US" altLang="ja-JP" sz="4800" b="1" dirty="0">
                <a:solidFill>
                  <a:srgbClr val="FF0000"/>
                </a:solidFill>
                <a:effectLst>
                  <a:outerShdw blurRad="38100" dist="38100" dir="2700000" algn="tl">
                    <a:srgbClr val="000000">
                      <a:alpha val="43137"/>
                    </a:srgbClr>
                  </a:outerShdw>
                </a:effectLst>
              </a:rPr>
              <a:t>3</a:t>
            </a:r>
            <a:r>
              <a:rPr lang="ja-JP" altLang="en-US" sz="4800" dirty="0">
                <a:solidFill>
                  <a:schemeClr val="tx1"/>
                </a:solidFill>
                <a:effectLst>
                  <a:outerShdw blurRad="38100" dist="38100" dir="2700000" algn="tl">
                    <a:srgbClr val="000000">
                      <a:alpha val="43137"/>
                    </a:srgbClr>
                  </a:outerShdw>
                </a:effectLst>
              </a:rPr>
              <a:t>年</a:t>
            </a:r>
            <a:r>
              <a:rPr lang="en-US" altLang="ja-JP" sz="4800" dirty="0">
                <a:solidFill>
                  <a:schemeClr val="tx1"/>
                </a:solidFill>
                <a:effectLst>
                  <a:outerShdw blurRad="38100" dist="38100" dir="2700000" algn="tl">
                    <a:srgbClr val="000000">
                      <a:alpha val="43137"/>
                    </a:srgbClr>
                  </a:outerShdw>
                </a:effectLst>
              </a:rPr>
              <a:t>5</a:t>
            </a:r>
            <a:r>
              <a:rPr lang="ja-JP" altLang="en-US" sz="4800" dirty="0">
                <a:solidFill>
                  <a:schemeClr val="tx1"/>
                </a:solidFill>
                <a:effectLst>
                  <a:outerShdw blurRad="38100" dist="38100" dir="2700000" algn="tl">
                    <a:srgbClr val="000000">
                      <a:alpha val="43137"/>
                    </a:srgbClr>
                  </a:outerShdw>
                </a:effectLst>
              </a:rPr>
              <a:t>月</a:t>
            </a:r>
            <a:r>
              <a:rPr lang="en-US" altLang="ja-JP" sz="4800" dirty="0">
                <a:solidFill>
                  <a:schemeClr val="tx1"/>
                </a:solidFill>
                <a:effectLst>
                  <a:outerShdw blurRad="38100" dist="38100" dir="2700000" algn="tl">
                    <a:srgbClr val="000000">
                      <a:alpha val="43137"/>
                    </a:srgbClr>
                  </a:outerShdw>
                </a:effectLst>
              </a:rPr>
              <a:t>1</a:t>
            </a:r>
            <a:r>
              <a:rPr lang="ja-JP" altLang="en-US" sz="4800" dirty="0">
                <a:solidFill>
                  <a:schemeClr val="tx1"/>
                </a:solidFill>
                <a:effectLst>
                  <a:outerShdw blurRad="38100" dist="38100" dir="2700000" algn="tl">
                    <a:srgbClr val="000000">
                      <a:alpha val="43137"/>
                    </a:srgbClr>
                  </a:outerShdw>
                </a:effectLst>
              </a:rPr>
              <a:t>日～</a:t>
            </a:r>
            <a:r>
              <a:rPr lang="en-US" altLang="ja-JP" sz="4800" dirty="0">
                <a:solidFill>
                  <a:schemeClr val="tx1"/>
                </a:solidFill>
                <a:effectLst>
                  <a:outerShdw blurRad="38100" dist="38100" dir="2700000" algn="tl">
                    <a:srgbClr val="000000">
                      <a:alpha val="43137"/>
                    </a:srgbClr>
                  </a:outerShdw>
                </a:effectLst>
              </a:rPr>
              <a:t>202</a:t>
            </a:r>
            <a:r>
              <a:rPr lang="en-US" altLang="ja-JP" sz="4800" b="1" dirty="0">
                <a:solidFill>
                  <a:srgbClr val="FF0000"/>
                </a:solidFill>
                <a:effectLst>
                  <a:outerShdw blurRad="38100" dist="38100" dir="2700000" algn="tl">
                    <a:srgbClr val="000000">
                      <a:alpha val="43137"/>
                    </a:srgbClr>
                  </a:outerShdw>
                </a:effectLst>
              </a:rPr>
              <a:t>4</a:t>
            </a:r>
            <a:r>
              <a:rPr lang="ja-JP" altLang="en-US" sz="4800" dirty="0">
                <a:solidFill>
                  <a:schemeClr val="tx1"/>
                </a:solidFill>
                <a:effectLst>
                  <a:outerShdw blurRad="38100" dist="38100" dir="2700000" algn="tl">
                    <a:srgbClr val="000000">
                      <a:alpha val="43137"/>
                    </a:srgbClr>
                  </a:outerShdw>
                </a:effectLst>
              </a:rPr>
              <a:t>年</a:t>
            </a:r>
            <a:r>
              <a:rPr lang="en-US" altLang="ja-JP" sz="4800" dirty="0">
                <a:solidFill>
                  <a:schemeClr val="tx1"/>
                </a:solidFill>
                <a:effectLst>
                  <a:outerShdw blurRad="38100" dist="38100" dir="2700000" algn="tl">
                    <a:srgbClr val="000000">
                      <a:alpha val="43137"/>
                    </a:srgbClr>
                  </a:outerShdw>
                </a:effectLst>
              </a:rPr>
              <a:t>3</a:t>
            </a:r>
            <a:r>
              <a:rPr lang="ja-JP" altLang="en-US" sz="4800" dirty="0">
                <a:solidFill>
                  <a:schemeClr val="tx1"/>
                </a:solidFill>
                <a:effectLst>
                  <a:outerShdw blurRad="38100" dist="38100" dir="2700000" algn="tl">
                    <a:srgbClr val="000000">
                      <a:alpha val="43137"/>
                    </a:srgbClr>
                  </a:outerShdw>
                </a:effectLst>
              </a:rPr>
              <a:t>月</a:t>
            </a:r>
            <a:r>
              <a:rPr lang="en-US" altLang="ja-JP" sz="4800" dirty="0">
                <a:solidFill>
                  <a:schemeClr val="tx1"/>
                </a:solidFill>
                <a:effectLst>
                  <a:outerShdw blurRad="38100" dist="38100" dir="2700000" algn="tl">
                    <a:srgbClr val="000000">
                      <a:alpha val="43137"/>
                    </a:srgbClr>
                  </a:outerShdw>
                </a:effectLst>
              </a:rPr>
              <a:t>31</a:t>
            </a:r>
            <a:r>
              <a:rPr lang="ja-JP" altLang="en-US" sz="4800" dirty="0">
                <a:solidFill>
                  <a:schemeClr val="tx1"/>
                </a:solidFill>
                <a:effectLst>
                  <a:outerShdw blurRad="38100" dist="38100" dir="2700000" algn="tl">
                    <a:srgbClr val="000000">
                      <a:alpha val="43137"/>
                    </a:srgbClr>
                  </a:outerShdw>
                </a:effectLst>
              </a:rPr>
              <a:t>日</a:t>
            </a:r>
            <a:endParaRPr lang="en-US" altLang="ja-JP" sz="4800" dirty="0">
              <a:solidFill>
                <a:schemeClr val="tx1"/>
              </a:solidFill>
              <a:effectLst>
                <a:outerShdw blurRad="38100" dist="38100" dir="2700000" algn="tl">
                  <a:srgbClr val="000000">
                    <a:alpha val="43137"/>
                  </a:srgbClr>
                </a:outerShdw>
              </a:effectLst>
            </a:endParaRPr>
          </a:p>
          <a:p>
            <a:pPr marL="0" indent="0">
              <a:buNone/>
            </a:pPr>
            <a:endParaRPr kumimoji="1" lang="en-US" altLang="ja-JP" sz="4800" dirty="0">
              <a:effectLst>
                <a:outerShdw blurRad="38100" dist="38100" dir="2700000" algn="tl">
                  <a:srgbClr val="000000">
                    <a:alpha val="43137"/>
                  </a:srgbClr>
                </a:outerShdw>
              </a:effectLst>
            </a:endParaRPr>
          </a:p>
          <a:p>
            <a:pPr marL="0" indent="0">
              <a:buNone/>
            </a:pPr>
            <a:r>
              <a:rPr kumimoji="1" lang="ja-JP" altLang="en-US" sz="4800" dirty="0">
                <a:effectLst>
                  <a:outerShdw blurRad="38100" dist="38100" dir="2700000" algn="tl">
                    <a:srgbClr val="000000">
                      <a:alpha val="43137"/>
                    </a:srgbClr>
                  </a:outerShdw>
                </a:effectLst>
              </a:rPr>
              <a:t>成人健診は無料で受けられます。</a:t>
            </a:r>
            <a:endParaRPr kumimoji="1" lang="en-US" altLang="ja-JP" sz="4800" dirty="0">
              <a:effectLst>
                <a:outerShdw blurRad="38100" dist="38100" dir="2700000" algn="tl">
                  <a:srgbClr val="000000">
                    <a:alpha val="43137"/>
                  </a:srgbClr>
                </a:outerShdw>
              </a:effectLst>
            </a:endParaRPr>
          </a:p>
          <a:p>
            <a:pPr marL="0" indent="0">
              <a:buNone/>
            </a:pPr>
            <a:r>
              <a:rPr kumimoji="1" lang="ja-JP" altLang="en-US" sz="4800" dirty="0">
                <a:effectLst>
                  <a:outerShdw blurRad="38100" dist="38100" dir="2700000" algn="tl">
                    <a:srgbClr val="000000">
                      <a:alpha val="43137"/>
                    </a:srgbClr>
                  </a:outerShdw>
                </a:effectLst>
              </a:rPr>
              <a:t>その他がん健診の内容、費用に関しては受付でご相談ください</a:t>
            </a:r>
            <a:endParaRPr kumimoji="1" lang="en-US" altLang="ja-JP" sz="4800" dirty="0">
              <a:effectLst>
                <a:outerShdw blurRad="38100" dist="38100" dir="2700000" algn="tl">
                  <a:srgbClr val="000000">
                    <a:alpha val="43137"/>
                  </a:srgbClr>
                </a:outerShdw>
              </a:effectLst>
            </a:endParaRPr>
          </a:p>
          <a:p>
            <a:pPr marL="0" indent="0">
              <a:buNone/>
            </a:pPr>
            <a:endParaRPr lang="en-US" altLang="ja-JP" sz="4800" dirty="0">
              <a:solidFill>
                <a:srgbClr val="0563C1"/>
              </a:solidFill>
              <a:effectLst>
                <a:outerShdw blurRad="38100" dist="38100" dir="2700000" algn="tl">
                  <a:srgbClr val="000000">
                    <a:alpha val="43137"/>
                  </a:srgbClr>
                </a:outerShdw>
              </a:effectLst>
              <a:hlinkClick r:id="rId4">
                <a:extLst>
                  <a:ext uri="{A12FA001-AC4F-418D-AE19-62706E023703}">
                    <ahyp:hlinkClr xmlns:ahyp="http://schemas.microsoft.com/office/drawing/2018/hyperlinkcolor" val="tx"/>
                  </a:ext>
                </a:extLst>
              </a:hlinkClick>
            </a:endParaRPr>
          </a:p>
          <a:p>
            <a:pPr marL="0" indent="0">
              <a:buNone/>
            </a:pPr>
            <a:r>
              <a:rPr lang="ja-JP" altLang="en-US" sz="4800" dirty="0">
                <a:solidFill>
                  <a:srgbClr val="0563C1"/>
                </a:solidFill>
                <a:hlinkClick r:id="rId4">
                  <a:extLst>
                    <a:ext uri="{A12FA001-AC4F-418D-AE19-62706E023703}">
                      <ahyp:hlinkClr xmlns:ahyp="http://schemas.microsoft.com/office/drawing/2018/hyperlinkcolor" val="tx"/>
                    </a:ext>
                  </a:extLst>
                </a:hlinkClick>
              </a:rPr>
              <a:t>今までと違い、</a:t>
            </a:r>
            <a:r>
              <a:rPr lang="ja-JP" altLang="en-US" sz="4800" b="1" dirty="0">
                <a:solidFill>
                  <a:srgbClr val="FF0000"/>
                </a:solidFill>
                <a:hlinkClick r:id="rId4">
                  <a:extLst>
                    <a:ext uri="{A12FA001-AC4F-418D-AE19-62706E023703}">
                      <ahyp:hlinkClr xmlns:ahyp="http://schemas.microsoft.com/office/drawing/2018/hyperlinkcolor" val="tx"/>
                    </a:ext>
                  </a:extLst>
                </a:hlinkClick>
              </a:rPr>
              <a:t>健診用紙</a:t>
            </a:r>
            <a:r>
              <a:rPr lang="ja-JP" altLang="en-US" sz="4800" dirty="0">
                <a:solidFill>
                  <a:srgbClr val="0563C1"/>
                </a:solidFill>
                <a:hlinkClick r:id="rId4">
                  <a:extLst>
                    <a:ext uri="{A12FA001-AC4F-418D-AE19-62706E023703}">
                      <ahyp:hlinkClr xmlns:ahyp="http://schemas.microsoft.com/office/drawing/2018/hyperlinkcolor" val="tx"/>
                    </a:ext>
                  </a:extLst>
                </a:hlinkClick>
              </a:rPr>
              <a:t>が自宅に届かず、医療機関よりお渡しする形に変わりました。</a:t>
            </a:r>
            <a:endParaRPr lang="en-US" altLang="ja-JP" sz="4800" dirty="0">
              <a:solidFill>
                <a:srgbClr val="0563C1"/>
              </a:solidFill>
              <a:hlinkClick r:id="rId4">
                <a:extLst>
                  <a:ext uri="{A12FA001-AC4F-418D-AE19-62706E023703}">
                    <ahyp:hlinkClr xmlns:ahyp="http://schemas.microsoft.com/office/drawing/2018/hyperlinkcolor" val="tx"/>
                  </a:ext>
                </a:extLst>
              </a:hlinkClick>
            </a:endParaRPr>
          </a:p>
          <a:p>
            <a:pPr marL="0" indent="0">
              <a:buNone/>
            </a:pPr>
            <a:r>
              <a:rPr lang="ja-JP" altLang="en-US" sz="4800" b="1" dirty="0">
                <a:solidFill>
                  <a:srgbClr val="FF0000"/>
                </a:solidFill>
                <a:hlinkClick r:id="rId4">
                  <a:extLst>
                    <a:ext uri="{A12FA001-AC4F-418D-AE19-62706E023703}">
                      <ahyp:hlinkClr xmlns:ahyp="http://schemas.microsoft.com/office/drawing/2018/hyperlinkcolor" val="tx"/>
                    </a:ext>
                  </a:extLst>
                </a:hlinkClick>
              </a:rPr>
              <a:t>接種券</a:t>
            </a:r>
            <a:r>
              <a:rPr lang="ja-JP" altLang="en-US" sz="4800" dirty="0">
                <a:solidFill>
                  <a:srgbClr val="0563C1"/>
                </a:solidFill>
                <a:hlinkClick r:id="rId4">
                  <a:extLst>
                    <a:ext uri="{A12FA001-AC4F-418D-AE19-62706E023703}">
                      <ahyp:hlinkClr xmlns:ahyp="http://schemas.microsoft.com/office/drawing/2018/hyperlinkcolor" val="tx"/>
                    </a:ext>
                  </a:extLst>
                </a:hlinkClick>
              </a:rPr>
              <a:t>をお持ち来院ください</a:t>
            </a:r>
          </a:p>
          <a:p>
            <a:pPr marL="0" indent="0">
              <a:buNone/>
            </a:pPr>
            <a:endParaRPr kumimoji="1" lang="ja-JP" altLang="en-US" dirty="0">
              <a:effectLst>
                <a:outerShdw blurRad="38100" dist="38100" dir="2700000" algn="tl">
                  <a:srgbClr val="000000">
                    <a:alpha val="43137"/>
                  </a:srgbClr>
                </a:outerShdw>
              </a:effectLst>
            </a:endParaRPr>
          </a:p>
        </p:txBody>
      </p:sp>
      <p:pic>
        <p:nvPicPr>
          <p:cNvPr id="11" name="図 10">
            <a:extLst>
              <a:ext uri="{FF2B5EF4-FFF2-40B4-BE49-F238E27FC236}">
                <a16:creationId xmlns:a16="http://schemas.microsoft.com/office/drawing/2014/main" id="{7155E84B-AB73-36D0-BCB3-D6A30A54673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3911" y="4868333"/>
            <a:ext cx="3295857" cy="3005667"/>
          </a:xfrm>
          <a:prstGeom prst="rect">
            <a:avLst/>
          </a:prstGeom>
        </p:spPr>
      </p:pic>
      <p:pic>
        <p:nvPicPr>
          <p:cNvPr id="4" name="オーディオ 3">
            <a:hlinkClick r:id="" action="ppaction://media"/>
            <a:extLst>
              <a:ext uri="{FF2B5EF4-FFF2-40B4-BE49-F238E27FC236}">
                <a16:creationId xmlns:a16="http://schemas.microsoft.com/office/drawing/2014/main" id="{3E1B07AB-CE05-456A-9019-81F0DC916FD5}"/>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664700" y="17665700"/>
            <a:ext cx="406400" cy="406400"/>
          </a:xfrm>
          <a:prstGeom prst="rect">
            <a:avLst/>
          </a:prstGeom>
        </p:spPr>
      </p:pic>
    </p:spTree>
    <p:extLst>
      <p:ext uri="{BB962C8B-B14F-4D97-AF65-F5344CB8AC3E}">
        <p14:creationId xmlns:p14="http://schemas.microsoft.com/office/powerpoint/2010/main" val="1047476162"/>
      </p:ext>
    </p:extLst>
  </p:cSld>
  <p:clrMapOvr>
    <a:masterClrMapping/>
  </p:clrMapOvr>
  <mc:AlternateContent xmlns:mc="http://schemas.openxmlformats.org/markup-compatibility/2006" xmlns:p14="http://schemas.microsoft.com/office/powerpoint/2010/main">
    <mc:Choice Requires="p14">
      <p:transition spd="med" p14:dur="700" advTm="10492">
        <p:fade/>
      </p:transition>
    </mc:Choice>
    <mc:Fallback xmlns="">
      <p:transition spd="med" advTm="1049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33CA7B42-9969-C51B-6BBE-D9BB3FFD6BA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0287000" cy="18288000"/>
          </a:xfrm>
          <a:prstGeom prst="rect">
            <a:avLst/>
          </a:prstGeom>
        </p:spPr>
      </p:pic>
      <p:pic>
        <p:nvPicPr>
          <p:cNvPr id="9" name="図 8">
            <a:extLst>
              <a:ext uri="{FF2B5EF4-FFF2-40B4-BE49-F238E27FC236}">
                <a16:creationId xmlns:a16="http://schemas.microsoft.com/office/drawing/2014/main" id="{989773BE-6237-5052-958C-FAD811EA5DB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1476" y="8602233"/>
            <a:ext cx="3507124" cy="3507124"/>
          </a:xfrm>
          <a:prstGeom prst="rect">
            <a:avLst/>
          </a:prstGeom>
        </p:spPr>
      </p:pic>
      <p:sp>
        <p:nvSpPr>
          <p:cNvPr id="13" name="テキスト ボックス 12">
            <a:extLst>
              <a:ext uri="{FF2B5EF4-FFF2-40B4-BE49-F238E27FC236}">
                <a16:creationId xmlns:a16="http://schemas.microsoft.com/office/drawing/2014/main" id="{623FF070-4B7F-402E-D144-E6463416EE3D}"/>
              </a:ext>
            </a:extLst>
          </p:cNvPr>
          <p:cNvSpPr txBox="1"/>
          <p:nvPr/>
        </p:nvSpPr>
        <p:spPr>
          <a:xfrm>
            <a:off x="601037" y="12496611"/>
            <a:ext cx="9084926" cy="4431983"/>
          </a:xfrm>
          <a:prstGeom prst="rect">
            <a:avLst/>
          </a:prstGeom>
          <a:noFill/>
        </p:spPr>
        <p:txBody>
          <a:bodyPr wrap="square">
            <a:spAutoFit/>
          </a:bodyPr>
          <a:lstStyle/>
          <a:p>
            <a:pPr algn="ctr"/>
            <a:r>
              <a:rPr kumimoji="1" lang="ja-JP" altLang="en-US" sz="5400" b="1" dirty="0">
                <a:solidFill>
                  <a:schemeClr val="tx1"/>
                </a:solidFill>
                <a:latin typeface="+mn-ea"/>
              </a:rPr>
              <a:t>ホームページで最新情報をアップしてるので</a:t>
            </a:r>
            <a:endParaRPr kumimoji="1" lang="en-US" altLang="ja-JP" sz="5400" b="1" dirty="0">
              <a:solidFill>
                <a:schemeClr val="tx1"/>
              </a:solidFill>
              <a:latin typeface="+mn-ea"/>
            </a:endParaRPr>
          </a:p>
          <a:p>
            <a:pPr algn="ctr"/>
            <a:r>
              <a:rPr kumimoji="1" lang="en-US" altLang="ja-JP" sz="6600" b="1" dirty="0">
                <a:solidFill>
                  <a:srgbClr val="FF0000"/>
                </a:solidFill>
                <a:latin typeface="+mn-ea"/>
              </a:rPr>
              <a:t>QR</a:t>
            </a:r>
            <a:r>
              <a:rPr kumimoji="1" lang="ja-JP" altLang="en-US" sz="6600" b="1" dirty="0">
                <a:solidFill>
                  <a:srgbClr val="FF0000"/>
                </a:solidFill>
                <a:latin typeface="+mn-ea"/>
              </a:rPr>
              <a:t>コード</a:t>
            </a:r>
            <a:r>
              <a:rPr kumimoji="1" lang="ja-JP" altLang="en-US" sz="5400" b="1" dirty="0">
                <a:solidFill>
                  <a:schemeClr val="tx1"/>
                </a:solidFill>
                <a:latin typeface="+mn-ea"/>
              </a:rPr>
              <a:t>を読み取るか、</a:t>
            </a:r>
            <a:r>
              <a:rPr kumimoji="1" lang="en-US" altLang="ja-JP" sz="5400" b="1" dirty="0">
                <a:solidFill>
                  <a:schemeClr val="tx1"/>
                </a:solidFill>
                <a:latin typeface="+mn-ea"/>
              </a:rPr>
              <a:t>『</a:t>
            </a:r>
            <a:r>
              <a:rPr kumimoji="1" lang="ja-JP" altLang="en-US" sz="5400" b="1" dirty="0">
                <a:solidFill>
                  <a:schemeClr val="tx1"/>
                </a:solidFill>
                <a:latin typeface="+mn-ea"/>
              </a:rPr>
              <a:t>西北診療所</a:t>
            </a:r>
            <a:r>
              <a:rPr kumimoji="1" lang="en-US" altLang="ja-JP" sz="5400" b="1" dirty="0">
                <a:solidFill>
                  <a:schemeClr val="tx1"/>
                </a:solidFill>
                <a:latin typeface="+mn-ea"/>
              </a:rPr>
              <a:t>』</a:t>
            </a:r>
          </a:p>
          <a:p>
            <a:pPr algn="ctr"/>
            <a:r>
              <a:rPr kumimoji="1" lang="ja-JP" altLang="en-US" sz="5400" b="1" dirty="0">
                <a:solidFill>
                  <a:schemeClr val="tx1"/>
                </a:solidFill>
                <a:latin typeface="+mn-ea"/>
              </a:rPr>
              <a:t>で検索してくださいね</a:t>
            </a:r>
            <a:endParaRPr lang="ja-JP" altLang="en-US" sz="5400" dirty="0"/>
          </a:p>
        </p:txBody>
      </p:sp>
      <p:sp>
        <p:nvSpPr>
          <p:cNvPr id="18" name="思考の吹き出し: 雲形 17">
            <a:extLst>
              <a:ext uri="{FF2B5EF4-FFF2-40B4-BE49-F238E27FC236}">
                <a16:creationId xmlns:a16="http://schemas.microsoft.com/office/drawing/2014/main" id="{A59F2591-8DA6-6B33-90C8-95A8C53B51DA}"/>
              </a:ext>
            </a:extLst>
          </p:cNvPr>
          <p:cNvSpPr/>
          <p:nvPr/>
        </p:nvSpPr>
        <p:spPr>
          <a:xfrm>
            <a:off x="609600" y="2400300"/>
            <a:ext cx="9398000" cy="3706475"/>
          </a:xfrm>
          <a:prstGeom prst="cloudCallout">
            <a:avLst>
              <a:gd name="adj1" fmla="val -563"/>
              <a:gd name="adj2" fmla="val 9059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4400" b="1" dirty="0">
                <a:solidFill>
                  <a:schemeClr val="tx1"/>
                </a:solidFill>
              </a:rPr>
              <a:t>QR</a:t>
            </a:r>
            <a:r>
              <a:rPr kumimoji="1" lang="ja-JP" altLang="en-US" sz="4400" b="1" dirty="0">
                <a:solidFill>
                  <a:schemeClr val="tx1"/>
                </a:solidFill>
              </a:rPr>
              <a:t>コードは</a:t>
            </a:r>
            <a:endParaRPr kumimoji="1" lang="en-US" altLang="ja-JP" sz="4400" b="1" dirty="0">
              <a:solidFill>
                <a:schemeClr val="tx1"/>
              </a:solidFill>
            </a:endParaRPr>
          </a:p>
          <a:p>
            <a:pPr algn="ctr"/>
            <a:r>
              <a:rPr kumimoji="1" lang="ja-JP" altLang="en-US" sz="4400" b="1" dirty="0">
                <a:solidFill>
                  <a:schemeClr val="tx1"/>
                </a:solidFill>
              </a:rPr>
              <a:t>スマホならカメラアプリで写すだけで読み取れます</a:t>
            </a:r>
          </a:p>
        </p:txBody>
      </p:sp>
      <p:pic>
        <p:nvPicPr>
          <p:cNvPr id="2" name="オーディオ 1">
            <a:hlinkClick r:id="" action="ppaction://media"/>
            <a:extLst>
              <a:ext uri="{FF2B5EF4-FFF2-40B4-BE49-F238E27FC236}">
                <a16:creationId xmlns:a16="http://schemas.microsoft.com/office/drawing/2014/main" id="{CA03484C-49E1-4381-A90E-A0766221C1A0}"/>
              </a:ext>
            </a:extLst>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9664700" y="17665700"/>
            <a:ext cx="406400" cy="406400"/>
          </a:xfrm>
          <a:prstGeom prst="rect">
            <a:avLst/>
          </a:prstGeom>
        </p:spPr>
      </p:pic>
    </p:spTree>
    <p:custDataLst>
      <p:tags r:id="rId1"/>
    </p:custDataLst>
    <p:extLst>
      <p:ext uri="{BB962C8B-B14F-4D97-AF65-F5344CB8AC3E}">
        <p14:creationId xmlns:p14="http://schemas.microsoft.com/office/powerpoint/2010/main" val="3120282540"/>
      </p:ext>
    </p:extLst>
  </p:cSld>
  <p:clrMapOvr>
    <a:masterClrMapping/>
  </p:clrMapOvr>
  <mc:AlternateContent xmlns:mc="http://schemas.openxmlformats.org/markup-compatibility/2006" xmlns:p14="http://schemas.microsoft.com/office/powerpoint/2010/main">
    <mc:Choice Requires="p14">
      <p:transition spd="med" p14:dur="700" advTm="12952">
        <p:fade/>
      </p:transition>
    </mc:Choice>
    <mc:Fallback xmlns="">
      <p:transition spd="med" advTm="1295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randombar(horizontal)">
                                      <p:cBhvr>
                                        <p:cTn id="1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2" fill="hold" display="0">
                  <p:stCondLst>
                    <p:cond delay="indefinite"/>
                  </p:stCondLst>
                  <p:endCondLst>
                    <p:cond evt="onStopAudio" delay="0">
                      <p:tgtEl>
                        <p:sldTgt/>
                      </p:tgtEl>
                    </p:cond>
                  </p:endCondLst>
                </p:cTn>
                <p:tgtEl>
                  <p:spTgt spid="2"/>
                </p:tgtEl>
              </p:cMediaNode>
            </p:audio>
          </p:childTnLst>
        </p:cTn>
      </p:par>
    </p:tnLst>
    <p:bldLst>
      <p:bldP spid="1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9"/>
</p:tagLst>
</file>

<file path=ppt/tags/tag2.xml><?xml version="1.0" encoding="utf-8"?>
<p:tagLst xmlns:a="http://schemas.openxmlformats.org/drawingml/2006/main" xmlns:r="http://schemas.openxmlformats.org/officeDocument/2006/relationships" xmlns:p="http://schemas.openxmlformats.org/presentationml/2006/main">
  <p:tag name="TIMING" val="|1.4|2|2.1|1.7|1.6|1.7|2.2|2|1.9|2|3.5|4.7"/>
</p:tagLst>
</file>

<file path=ppt/tags/tag3.xml><?xml version="1.0" encoding="utf-8"?>
<p:tagLst xmlns:a="http://schemas.openxmlformats.org/drawingml/2006/main" xmlns:r="http://schemas.openxmlformats.org/officeDocument/2006/relationships" xmlns:p="http://schemas.openxmlformats.org/presentationml/2006/main">
  <p:tag name="TIMING" val="|0.9|2|2|1.8|1.7|1.7|1.8|1.9|1.8|1.9|1.8|2"/>
</p:tagLst>
</file>

<file path=ppt/tags/tag4.xml><?xml version="1.0" encoding="utf-8"?>
<p:tagLst xmlns:a="http://schemas.openxmlformats.org/drawingml/2006/main" xmlns:r="http://schemas.openxmlformats.org/officeDocument/2006/relationships" xmlns:p="http://schemas.openxmlformats.org/presentationml/2006/main">
  <p:tag name="TIMING" val="|0.9|1.7|1.7|1.9"/>
</p:tagLst>
</file>

<file path=ppt/tags/tag5.xml><?xml version="1.0" encoding="utf-8"?>
<p:tagLst xmlns:a="http://schemas.openxmlformats.org/drawingml/2006/main" xmlns:r="http://schemas.openxmlformats.org/officeDocument/2006/relationships" xmlns:p="http://schemas.openxmlformats.org/presentationml/2006/main">
  <p:tag name="TIMING" val="|1|2|2.2|2.4|2.7|11.6"/>
</p:tagLst>
</file>

<file path=ppt/tags/tag6.xml><?xml version="1.0" encoding="utf-8"?>
<p:tagLst xmlns:a="http://schemas.openxmlformats.org/drawingml/2006/main" xmlns:r="http://schemas.openxmlformats.org/officeDocument/2006/relationships" xmlns:p="http://schemas.openxmlformats.org/presentationml/2006/main">
  <p:tag name="TIMING" val="|1"/>
</p:tagLst>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14608</TotalTime>
  <Words>576</Words>
  <Application>Microsoft Office PowerPoint</Application>
  <PresentationFormat>ユーザー設定</PresentationFormat>
  <Paragraphs>120</Paragraphs>
  <Slides>9</Slides>
  <Notes>0</Notes>
  <HiddenSlides>0</HiddenSlides>
  <MMClips>9</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9</vt:i4>
      </vt:variant>
    </vt:vector>
  </HeadingPairs>
  <TitlesOfParts>
    <vt:vector size="15" baseType="lpstr">
      <vt:lpstr>游ゴシック</vt:lpstr>
      <vt:lpstr>Arial</vt:lpstr>
      <vt:lpstr>Calibri</vt:lpstr>
      <vt:lpstr>Calibri Light</vt:lpstr>
      <vt:lpstr>Wingdings</vt:lpstr>
      <vt:lpstr>Office テーマ</vt:lpstr>
      <vt:lpstr>PowerPoint プレゼンテーション</vt:lpstr>
      <vt:lpstr>診療のご案内①</vt:lpstr>
      <vt:lpstr>診療のご案内②</vt:lpstr>
      <vt:lpstr>診療時間</vt:lpstr>
      <vt:lpstr>整形外科専門外来</vt:lpstr>
      <vt:lpstr>オンライン診療について</vt:lpstr>
      <vt:lpstr>訪問診療・往診について</vt:lpstr>
      <vt:lpstr>令和5年度 新宿区　健康診断 </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西北診療所</dc:title>
  <dc:creator>医療法人社団 西北診療所</dc:creator>
  <cp:lastModifiedBy>医療法人社団 西北診療所</cp:lastModifiedBy>
  <cp:revision>75</cp:revision>
  <dcterms:created xsi:type="dcterms:W3CDTF">2022-08-17T04:33:06Z</dcterms:created>
  <dcterms:modified xsi:type="dcterms:W3CDTF">2023-11-28T03:22:26Z</dcterms:modified>
</cp:coreProperties>
</file>